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handoutMasterIdLst>
    <p:handoutMasterId r:id="rId15"/>
  </p:handoutMasterIdLst>
  <p:sldIdLst>
    <p:sldId id="256" r:id="rId5"/>
    <p:sldId id="274" r:id="rId6"/>
    <p:sldId id="267" r:id="rId7"/>
    <p:sldId id="268" r:id="rId8"/>
    <p:sldId id="269" r:id="rId9"/>
    <p:sldId id="270" r:id="rId10"/>
    <p:sldId id="271" r:id="rId11"/>
    <p:sldId id="272" r:id="rId12"/>
    <p:sldId id="273" r:id="rId13"/>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guide id="6" pos="100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39"/>
        <p:guide pos="1007"/>
      </p:guideLst>
    </p:cSldViewPr>
  </p:slide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bien PELLETIER" userId="S::fabien.pelletier@ac-lille.fr::729593c1-470e-4a2d-a50e-a14777c4ca80" providerId="AD" clId="Web-{63288907-8FF8-4FD1-A970-4241B9367035}"/>
    <pc:docChg chg="modSld">
      <pc:chgData name="Fabien PELLETIER" userId="S::fabien.pelletier@ac-lille.fr::729593c1-470e-4a2d-a50e-a14777c4ca80" providerId="AD" clId="Web-{63288907-8FF8-4FD1-A970-4241B9367035}" dt="2018-04-11T12:46:38.501" v="191"/>
      <pc:docMkLst>
        <pc:docMk/>
      </pc:docMkLst>
      <pc:sldChg chg="modNotes">
        <pc:chgData name="Fabien PELLETIER" userId="S::fabien.pelletier@ac-lille.fr::729593c1-470e-4a2d-a50e-a14777c4ca80" providerId="AD" clId="Web-{63288907-8FF8-4FD1-A970-4241B9367035}" dt="2018-04-11T12:46:38.501" v="191"/>
        <pc:sldMkLst>
          <pc:docMk/>
          <pc:sldMk cId="2454800561" sldId="269"/>
        </pc:sldMkLst>
      </pc:sldChg>
      <pc:sldChg chg="modNotes">
        <pc:chgData name="Fabien PELLETIER" userId="S::fabien.pelletier@ac-lille.fr::729593c1-470e-4a2d-a50e-a14777c4ca80" providerId="AD" clId="Web-{63288907-8FF8-4FD1-A970-4241B9367035}" dt="2018-04-11T12:43:49.437" v="54"/>
        <pc:sldMkLst>
          <pc:docMk/>
          <pc:sldMk cId="2946754530" sldId="270"/>
        </pc:sldMkLst>
      </pc:sldChg>
      <pc:sldChg chg="modNotes">
        <pc:chgData name="Fabien PELLETIER" userId="S::fabien.pelletier@ac-lille.fr::729593c1-470e-4a2d-a50e-a14777c4ca80" providerId="AD" clId="Web-{63288907-8FF8-4FD1-A970-4241B9367035}" dt="2018-04-11T12:44:53.141" v="104"/>
        <pc:sldMkLst>
          <pc:docMk/>
          <pc:sldMk cId="756484509" sldId="27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fr-F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latinLnBrk="0">
              <a:defRPr lang="fr-FR" sz="1200"/>
            </a:lvl1pPr>
          </a:lstStyle>
          <a:p>
            <a:fld id="{77129A94-E3E4-4029-8F1E-D9ECC370A667}" type="datetime1">
              <a:rPr lang="fr-FR" smtClean="0"/>
              <a:t>11/04/2018</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latinLnBrk="0">
              <a:defRPr lang="fr-F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latinLnBrk="0">
              <a:defRPr lang="fr-FR" sz="1200"/>
            </a:lvl1pPr>
          </a:lstStyle>
          <a:p>
            <a:fld id="{04360E59-1627-4404-ACC5-51C744AB0F27}" type="slidenum">
              <a:rPr lang="fr-FR" smtClean="0"/>
              <a:t>‹#›</a:t>
            </a:fld>
            <a:endParaRPr lang="fr-FR"/>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fr-FR" sz="1200">
                <a:solidFill>
                  <a:schemeClr val="tx1"/>
                </a:solidFill>
              </a:defRPr>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fr-FR" sz="1200">
                <a:solidFill>
                  <a:schemeClr val="tx1"/>
                </a:solidFill>
              </a:defRPr>
            </a:lvl1pPr>
          </a:lstStyle>
          <a:p>
            <a:fld id="{3FE18A4F-0BEB-475F-A6F3-D35E8C52C164}" type="datetime1">
              <a:rPr lang="fr-FR" smtClean="0"/>
              <a:pPr/>
              <a:t>11/04/2018</a:t>
            </a:fld>
            <a:endParaRPr lang="fr-FR"/>
          </a:p>
        </p:txBody>
      </p:sp>
      <p:sp>
        <p:nvSpPr>
          <p:cNvPr id="4" name="Espace réservé de l’image des diapositives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fr-FR" sz="1200">
                <a:solidFill>
                  <a:schemeClr val="tx1"/>
                </a:solidFill>
              </a:defRPr>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fr-FR" sz="1200">
                <a:solidFill>
                  <a:schemeClr val="tx1"/>
                </a:solidFill>
              </a:defRPr>
            </a:lvl1pPr>
          </a:lstStyle>
          <a:p>
            <a:fld id="{841221E5-7225-48EB-A4EE-420E7BFCF705}" type="slidenum">
              <a:rPr lang="fr-FR" smtClean="0"/>
              <a:pPr/>
              <a:t>‹#›</a:t>
            </a:fld>
            <a:endParaRPr lang="fr-FR"/>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notesStyle>
    <a:lvl1pPr marL="0" algn="l" defTabSz="914400" rtl="0" eaLnBrk="1" latinLnBrk="0" hangingPunct="1">
      <a:defRPr lang="fr-FR" sz="1200" kern="1200">
        <a:solidFill>
          <a:schemeClr val="tx2"/>
        </a:solidFill>
        <a:latin typeface="+mn-lt"/>
        <a:ea typeface="+mn-ea"/>
        <a:cs typeface="+mn-cs"/>
      </a:defRPr>
    </a:lvl1pPr>
    <a:lvl2pPr marL="457200" algn="l" defTabSz="914400" rtl="0" eaLnBrk="1" latinLnBrk="0" hangingPunct="1">
      <a:defRPr lang="fr-FR" sz="1200" kern="1200">
        <a:solidFill>
          <a:schemeClr val="tx2"/>
        </a:solidFill>
        <a:latin typeface="+mn-lt"/>
        <a:ea typeface="+mn-ea"/>
        <a:cs typeface="+mn-cs"/>
      </a:defRPr>
    </a:lvl2pPr>
    <a:lvl3pPr marL="914400" algn="l" defTabSz="914400" rtl="0" eaLnBrk="1" latinLnBrk="0" hangingPunct="1">
      <a:defRPr lang="fr-FR" sz="1200" kern="1200">
        <a:solidFill>
          <a:schemeClr val="tx2"/>
        </a:solidFill>
        <a:latin typeface="+mn-lt"/>
        <a:ea typeface="+mn-ea"/>
        <a:cs typeface="+mn-cs"/>
      </a:defRPr>
    </a:lvl3pPr>
    <a:lvl4pPr marL="1371600" algn="l" defTabSz="914400" rtl="0" eaLnBrk="1" latinLnBrk="0" hangingPunct="1">
      <a:defRPr lang="fr-FR" sz="1200" kern="1200">
        <a:solidFill>
          <a:schemeClr val="tx2"/>
        </a:solidFill>
        <a:latin typeface="+mn-lt"/>
        <a:ea typeface="+mn-ea"/>
        <a:cs typeface="+mn-cs"/>
      </a:defRPr>
    </a:lvl4pPr>
    <a:lvl5pPr marL="1828800" algn="l" defTabSz="914400" rtl="0" eaLnBrk="1" latinLnBrk="0" hangingPunct="1">
      <a:defRPr lang="fr-FR" sz="1200" kern="1200">
        <a:solidFill>
          <a:schemeClr val="tx2"/>
        </a:solidFill>
        <a:latin typeface="+mn-lt"/>
        <a:ea typeface="+mn-ea"/>
        <a:cs typeface="+mn-cs"/>
      </a:defRPr>
    </a:lvl5pPr>
    <a:lvl6pPr marL="2286000" algn="l" defTabSz="914400" rtl="0" eaLnBrk="1" latinLnBrk="0" hangingPunct="1">
      <a:defRPr lang="fr-FR" sz="1200" kern="1200">
        <a:solidFill>
          <a:schemeClr val="tx1"/>
        </a:solidFill>
        <a:latin typeface="+mn-lt"/>
        <a:ea typeface="+mn-ea"/>
        <a:cs typeface="+mn-cs"/>
      </a:defRPr>
    </a:lvl6pPr>
    <a:lvl7pPr marL="2743200" algn="l" defTabSz="914400" rtl="0" eaLnBrk="1" latinLnBrk="0" hangingPunct="1">
      <a:defRPr lang="fr-FR" sz="1200" kern="1200">
        <a:solidFill>
          <a:schemeClr val="tx1"/>
        </a:solidFill>
        <a:latin typeface="+mn-lt"/>
        <a:ea typeface="+mn-ea"/>
        <a:cs typeface="+mn-cs"/>
      </a:defRPr>
    </a:lvl7pPr>
    <a:lvl8pPr marL="3200400" algn="l" defTabSz="914400" rtl="0" eaLnBrk="1" latinLnBrk="0" hangingPunct="1">
      <a:defRPr lang="fr-FR" sz="1200" kern="1200">
        <a:solidFill>
          <a:schemeClr val="tx1"/>
        </a:solidFill>
        <a:latin typeface="+mn-lt"/>
        <a:ea typeface="+mn-ea"/>
        <a:cs typeface="+mn-cs"/>
      </a:defRPr>
    </a:lvl8pPr>
    <a:lvl9pPr marL="3657600" algn="l" defTabSz="914400" rtl="0" eaLnBrk="1" latinLnBrk="0" hangingPunct="1">
      <a:defRPr lang="fr-F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latin typeface="Calibri"/>
                <a:cs typeface="Calibri"/>
              </a:rPr>
              <a:t>Le </a:t>
            </a:r>
            <a:r>
              <a:rPr lang="en-US" err="1">
                <a:latin typeface="Calibri"/>
                <a:cs typeface="Calibri"/>
              </a:rPr>
              <a:t>vocabulaire</a:t>
            </a:r>
            <a:r>
              <a:rPr lang="en-US">
                <a:latin typeface="Calibri"/>
                <a:cs typeface="Calibri"/>
              </a:rPr>
              <a:t> </a:t>
            </a:r>
            <a:r>
              <a:rPr lang="en-US" err="1">
                <a:latin typeface="Calibri"/>
                <a:cs typeface="Calibri"/>
              </a:rPr>
              <a:t>utilisé</a:t>
            </a:r>
            <a:r>
              <a:rPr lang="en-US">
                <a:latin typeface="Calibri"/>
                <a:cs typeface="Calibri"/>
              </a:rPr>
              <a:t> </a:t>
            </a:r>
            <a:r>
              <a:rPr lang="en-US" err="1">
                <a:latin typeface="Calibri"/>
                <a:cs typeface="Calibri"/>
              </a:rPr>
              <a:t>dans</a:t>
            </a:r>
            <a:r>
              <a:rPr lang="en-US">
                <a:latin typeface="Calibri"/>
                <a:cs typeface="Calibri"/>
              </a:rPr>
              <a:t> le </a:t>
            </a:r>
            <a:r>
              <a:rPr lang="en-US" err="1">
                <a:latin typeface="Calibri"/>
                <a:cs typeface="Calibri"/>
              </a:rPr>
              <a:t>texte</a:t>
            </a:r>
            <a:r>
              <a:rPr lang="en-US">
                <a:latin typeface="Calibri"/>
                <a:cs typeface="Calibri"/>
              </a:rPr>
              <a:t> </a:t>
            </a:r>
            <a:r>
              <a:rPr lang="en-US" err="1">
                <a:latin typeface="Calibri"/>
                <a:cs typeface="Calibri"/>
              </a:rPr>
              <a:t>n'est</a:t>
            </a:r>
            <a:r>
              <a:rPr lang="en-US">
                <a:latin typeface="Calibri"/>
                <a:cs typeface="Calibri"/>
              </a:rPr>
              <a:t> pas </a:t>
            </a:r>
            <a:r>
              <a:rPr lang="en-US" err="1">
                <a:latin typeface="Calibri"/>
                <a:cs typeface="Calibri"/>
              </a:rPr>
              <a:t>anodin</a:t>
            </a:r>
            <a:r>
              <a:rPr lang="en-US">
                <a:latin typeface="Calibri"/>
                <a:cs typeface="Calibri"/>
              </a:rPr>
              <a:t>. On y </a:t>
            </a:r>
            <a:r>
              <a:rPr lang="en-US" err="1">
                <a:latin typeface="Calibri"/>
                <a:cs typeface="Calibri"/>
              </a:rPr>
              <a:t>retrouve</a:t>
            </a:r>
            <a:r>
              <a:rPr lang="en-US">
                <a:latin typeface="Calibri"/>
                <a:cs typeface="Calibri"/>
              </a:rPr>
              <a:t> les </a:t>
            </a:r>
            <a:r>
              <a:rPr lang="en-US" err="1">
                <a:latin typeface="Calibri"/>
                <a:cs typeface="Calibri"/>
              </a:rPr>
              <a:t>termes</a:t>
            </a:r>
            <a:r>
              <a:rPr lang="en-US">
                <a:latin typeface="Calibri"/>
                <a:cs typeface="Calibri"/>
              </a:rPr>
              <a:t> des </a:t>
            </a:r>
            <a:r>
              <a:rPr lang="en-US" err="1">
                <a:latin typeface="Calibri"/>
                <a:cs typeface="Calibri"/>
              </a:rPr>
              <a:t>chaînes</a:t>
            </a:r>
            <a:r>
              <a:rPr lang="en-US">
                <a:latin typeface="Calibri"/>
                <a:cs typeface="Calibri"/>
              </a:rPr>
              <a:t> </a:t>
            </a:r>
            <a:r>
              <a:rPr lang="en-US" err="1">
                <a:latin typeface="Calibri"/>
                <a:cs typeface="Calibri"/>
              </a:rPr>
              <a:t>fonctionnelles</a:t>
            </a:r>
            <a:r>
              <a:rPr lang="en-US">
                <a:latin typeface="Calibri"/>
                <a:cs typeface="Calibri"/>
              </a:rPr>
              <a:t> qui </a:t>
            </a:r>
            <a:r>
              <a:rPr lang="en-US" err="1">
                <a:latin typeface="Calibri"/>
                <a:cs typeface="Calibri"/>
              </a:rPr>
              <a:t>aident</a:t>
            </a:r>
            <a:r>
              <a:rPr lang="en-US">
                <a:latin typeface="Calibri"/>
                <a:cs typeface="Calibri"/>
              </a:rPr>
              <a:t> aux </a:t>
            </a:r>
            <a:r>
              <a:rPr lang="en-US" err="1">
                <a:latin typeface="Calibri"/>
                <a:cs typeface="Calibri"/>
              </a:rPr>
              <a:t>positionnement</a:t>
            </a:r>
            <a:r>
              <a:rPr lang="en-US">
                <a:latin typeface="Calibri"/>
                <a:cs typeface="Calibri"/>
              </a:rPr>
              <a:t> des </a:t>
            </a:r>
            <a:r>
              <a:rPr lang="en-US" err="1">
                <a:latin typeface="Calibri"/>
                <a:cs typeface="Calibri"/>
              </a:rPr>
              <a:t>différents</a:t>
            </a:r>
            <a:r>
              <a:rPr lang="en-US">
                <a:latin typeface="Calibri"/>
                <a:cs typeface="Calibri"/>
              </a:rPr>
              <a:t> </a:t>
            </a:r>
            <a:r>
              <a:rPr lang="en-US" err="1">
                <a:latin typeface="Calibri"/>
                <a:cs typeface="Calibri"/>
              </a:rPr>
              <a:t>éléments</a:t>
            </a:r>
            <a:r>
              <a:rPr lang="en-US">
                <a:latin typeface="Calibri"/>
                <a:cs typeface="Calibri"/>
              </a:rPr>
              <a:t>.</a:t>
            </a:r>
          </a:p>
          <a:p>
            <a:r>
              <a:rPr lang="en-US">
                <a:latin typeface="Calibri"/>
                <a:cs typeface="Calibri"/>
              </a:rPr>
              <a:t>Par </a:t>
            </a:r>
            <a:r>
              <a:rPr lang="en-US" err="1">
                <a:latin typeface="Calibri"/>
                <a:cs typeface="Calibri"/>
              </a:rPr>
              <a:t>ailleurs</a:t>
            </a:r>
            <a:r>
              <a:rPr lang="en-US">
                <a:latin typeface="Calibri"/>
                <a:cs typeface="Calibri"/>
              </a:rPr>
              <a:t>, </a:t>
            </a:r>
            <a:r>
              <a:rPr lang="en-US" err="1">
                <a:latin typeface="Calibri"/>
                <a:cs typeface="Calibri"/>
              </a:rPr>
              <a:t>quand</a:t>
            </a:r>
            <a:r>
              <a:rPr lang="en-US">
                <a:latin typeface="Calibri"/>
                <a:cs typeface="Calibri"/>
              </a:rPr>
              <a:t> </a:t>
            </a:r>
            <a:r>
              <a:rPr lang="en-US" err="1">
                <a:latin typeface="Calibri"/>
                <a:cs typeface="Calibri"/>
              </a:rPr>
              <a:t>deux</a:t>
            </a:r>
            <a:r>
              <a:rPr lang="en-US">
                <a:latin typeface="Calibri"/>
                <a:cs typeface="Calibri"/>
              </a:rPr>
              <a:t> </a:t>
            </a:r>
            <a:r>
              <a:rPr lang="en-US" err="1">
                <a:latin typeface="Calibri"/>
                <a:cs typeface="Calibri"/>
              </a:rPr>
              <a:t>éléments</a:t>
            </a:r>
            <a:r>
              <a:rPr lang="en-US">
                <a:latin typeface="Calibri"/>
                <a:cs typeface="Calibri"/>
              </a:rPr>
              <a:t> </a:t>
            </a:r>
            <a:r>
              <a:rPr lang="en-US" err="1">
                <a:latin typeface="Calibri"/>
                <a:cs typeface="Calibri"/>
              </a:rPr>
              <a:t>sont</a:t>
            </a:r>
            <a:r>
              <a:rPr lang="en-US">
                <a:latin typeface="Calibri"/>
                <a:cs typeface="Calibri"/>
              </a:rPr>
              <a:t> </a:t>
            </a:r>
            <a:r>
              <a:rPr lang="en-US" err="1">
                <a:latin typeface="Calibri"/>
                <a:cs typeface="Calibri"/>
              </a:rPr>
              <a:t>associés</a:t>
            </a:r>
            <a:r>
              <a:rPr lang="en-US">
                <a:latin typeface="Calibri"/>
                <a:cs typeface="Calibri"/>
              </a:rPr>
              <a:t> </a:t>
            </a:r>
            <a:r>
              <a:rPr lang="en-US" err="1">
                <a:latin typeface="Calibri"/>
                <a:cs typeface="Calibri"/>
              </a:rPr>
              <a:t>dans</a:t>
            </a:r>
            <a:r>
              <a:rPr lang="en-US">
                <a:latin typeface="Calibri"/>
                <a:cs typeface="Calibri"/>
              </a:rPr>
              <a:t> le </a:t>
            </a:r>
            <a:r>
              <a:rPr lang="en-US" err="1">
                <a:latin typeface="Calibri"/>
                <a:cs typeface="Calibri"/>
              </a:rPr>
              <a:t>texte</a:t>
            </a:r>
            <a:r>
              <a:rPr lang="en-US">
                <a:latin typeface="Calibri"/>
                <a:cs typeface="Calibri"/>
              </a:rPr>
              <a:t>, </a:t>
            </a:r>
            <a:r>
              <a:rPr lang="en-US" err="1">
                <a:latin typeface="Calibri"/>
                <a:cs typeface="Calibri"/>
              </a:rPr>
              <a:t>ils</a:t>
            </a:r>
            <a:r>
              <a:rPr lang="en-US">
                <a:latin typeface="Calibri"/>
                <a:cs typeface="Calibri"/>
              </a:rPr>
              <a:t> </a:t>
            </a:r>
            <a:r>
              <a:rPr lang="en-US" err="1">
                <a:latin typeface="Calibri"/>
                <a:cs typeface="Calibri"/>
              </a:rPr>
              <a:t>sont</a:t>
            </a:r>
            <a:r>
              <a:rPr lang="en-US">
                <a:latin typeface="Calibri"/>
                <a:cs typeface="Calibri"/>
              </a:rPr>
              <a:t> </a:t>
            </a:r>
            <a:r>
              <a:rPr lang="en-US" err="1">
                <a:latin typeface="Calibri"/>
                <a:cs typeface="Calibri"/>
              </a:rPr>
              <a:t>voisins</a:t>
            </a:r>
            <a:r>
              <a:rPr lang="en-US">
                <a:latin typeface="Calibri"/>
                <a:cs typeface="Calibri"/>
              </a:rPr>
              <a:t> </a:t>
            </a:r>
            <a:r>
              <a:rPr lang="en-US" err="1">
                <a:latin typeface="Calibri"/>
                <a:cs typeface="Calibri"/>
              </a:rPr>
              <a:t>dans</a:t>
            </a:r>
            <a:r>
              <a:rPr lang="en-US">
                <a:latin typeface="Calibri"/>
                <a:cs typeface="Calibri"/>
              </a:rPr>
              <a:t> la </a:t>
            </a:r>
            <a:r>
              <a:rPr lang="en-US" err="1">
                <a:latin typeface="Calibri"/>
                <a:cs typeface="Calibri"/>
              </a:rPr>
              <a:t>représentation</a:t>
            </a:r>
            <a:r>
              <a:rPr lang="en-US">
                <a:latin typeface="Calibri"/>
                <a:cs typeface="Calibri"/>
              </a:rPr>
              <a:t> </a:t>
            </a:r>
            <a:r>
              <a:rPr lang="en-US" err="1">
                <a:latin typeface="Calibri"/>
                <a:cs typeface="Calibri"/>
              </a:rPr>
              <a:t>graphique</a:t>
            </a:r>
            <a:r>
              <a:rPr lang="en-US">
                <a:latin typeface="Calibri"/>
                <a:cs typeface="Calibri"/>
              </a:rPr>
              <a:t>.</a:t>
            </a:r>
          </a:p>
          <a:p>
            <a:endParaRPr lang="en-US">
              <a:latin typeface="Calibri"/>
              <a:cs typeface="Calibri"/>
            </a:endParaRPr>
          </a:p>
        </p:txBody>
      </p:sp>
      <p:sp>
        <p:nvSpPr>
          <p:cNvPr id="4" name="Espace réservé du numéro de diapositive 3"/>
          <p:cNvSpPr>
            <a:spLocks noGrp="1"/>
          </p:cNvSpPr>
          <p:nvPr>
            <p:ph type="sldNum" sz="quarter" idx="10"/>
          </p:nvPr>
        </p:nvSpPr>
        <p:spPr/>
        <p:txBody>
          <a:bodyPr/>
          <a:lstStyle/>
          <a:p>
            <a:fld id="{841221E5-7225-48EB-A4EE-420E7BFCF705}" type="slidenum">
              <a:rPr lang="fr-FR" smtClean="0"/>
              <a:pPr/>
              <a:t>5</a:t>
            </a:fld>
            <a:endParaRPr lang="fr-FR"/>
          </a:p>
        </p:txBody>
      </p:sp>
    </p:spTree>
    <p:extLst>
      <p:ext uri="{BB962C8B-B14F-4D97-AF65-F5344CB8AC3E}">
        <p14:creationId xmlns:p14="http://schemas.microsoft.com/office/powerpoint/2010/main" val="2704027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latin typeface="Calibri"/>
                <a:cs typeface="Calibri"/>
              </a:rPr>
              <a:t>Il </a:t>
            </a:r>
            <a:r>
              <a:rPr lang="en-US" err="1">
                <a:latin typeface="Calibri"/>
                <a:cs typeface="Calibri"/>
              </a:rPr>
              <a:t>est</a:t>
            </a:r>
            <a:r>
              <a:rPr lang="en-US">
                <a:latin typeface="Calibri"/>
                <a:cs typeface="Calibri"/>
              </a:rPr>
              <a:t> fort contestable </a:t>
            </a:r>
            <a:r>
              <a:rPr lang="en-US" err="1">
                <a:latin typeface="Calibri"/>
                <a:cs typeface="Calibri"/>
              </a:rPr>
              <a:t>d'affecter</a:t>
            </a:r>
            <a:r>
              <a:rPr lang="en-US">
                <a:latin typeface="Calibri"/>
                <a:cs typeface="Calibri"/>
              </a:rPr>
              <a:t> </a:t>
            </a:r>
            <a:r>
              <a:rPr lang="en-US" err="1">
                <a:latin typeface="Calibri"/>
                <a:cs typeface="Calibri"/>
              </a:rPr>
              <a:t>une</a:t>
            </a:r>
            <a:r>
              <a:rPr lang="en-US">
                <a:latin typeface="Calibri"/>
                <a:cs typeface="Calibri"/>
              </a:rPr>
              <a:t>  </a:t>
            </a:r>
            <a:r>
              <a:rPr lang="en-US" err="1">
                <a:latin typeface="Calibri"/>
                <a:cs typeface="Calibri"/>
              </a:rPr>
              <a:t>fonction</a:t>
            </a:r>
            <a:r>
              <a:rPr lang="en-US">
                <a:latin typeface="Calibri"/>
                <a:cs typeface="Calibri"/>
              </a:rPr>
              <a:t> </a:t>
            </a:r>
            <a:r>
              <a:rPr lang="en-US" err="1">
                <a:latin typeface="Calibri"/>
                <a:cs typeface="Calibri"/>
              </a:rPr>
              <a:t>communiquer</a:t>
            </a:r>
            <a:r>
              <a:rPr lang="en-US">
                <a:latin typeface="Calibri"/>
                <a:cs typeface="Calibri"/>
              </a:rPr>
              <a:t> à des </a:t>
            </a:r>
            <a:r>
              <a:rPr lang="en-US" err="1">
                <a:latin typeface="Calibri"/>
                <a:cs typeface="Calibri"/>
              </a:rPr>
              <a:t>fils</a:t>
            </a:r>
            <a:r>
              <a:rPr lang="en-US">
                <a:latin typeface="Calibri"/>
                <a:cs typeface="Calibri"/>
              </a:rPr>
              <a:t> </a:t>
            </a:r>
            <a:r>
              <a:rPr lang="en-US" err="1">
                <a:latin typeface="Calibri"/>
                <a:cs typeface="Calibri"/>
              </a:rPr>
              <a:t>électriques</a:t>
            </a:r>
            <a:r>
              <a:rPr lang="en-US">
                <a:latin typeface="Calibri"/>
                <a:cs typeface="Calibri"/>
              </a:rPr>
              <a:t> !</a:t>
            </a:r>
          </a:p>
          <a:p>
            <a:endParaRPr lang="en-US">
              <a:latin typeface="Calibri"/>
              <a:cs typeface="Calibri"/>
            </a:endParaRPr>
          </a:p>
          <a:p>
            <a:r>
              <a:rPr lang="en-US">
                <a:latin typeface="Calibri"/>
                <a:cs typeface="Calibri"/>
              </a:rPr>
              <a:t>Les </a:t>
            </a:r>
            <a:r>
              <a:rPr lang="en-US" err="1">
                <a:latin typeface="Calibri"/>
                <a:cs typeface="Calibri"/>
              </a:rPr>
              <a:t>fils</a:t>
            </a:r>
            <a:r>
              <a:rPr lang="en-US">
                <a:latin typeface="Calibri"/>
                <a:cs typeface="Calibri"/>
              </a:rPr>
              <a:t> </a:t>
            </a:r>
            <a:r>
              <a:rPr lang="en-US" err="1">
                <a:latin typeface="Calibri"/>
                <a:cs typeface="Calibri"/>
              </a:rPr>
              <a:t>électriques</a:t>
            </a:r>
            <a:r>
              <a:rPr lang="en-US">
                <a:latin typeface="Calibri"/>
                <a:cs typeface="Calibri"/>
              </a:rPr>
              <a:t> </a:t>
            </a:r>
            <a:r>
              <a:rPr lang="en-US" err="1">
                <a:latin typeface="Calibri"/>
                <a:cs typeface="Calibri"/>
              </a:rPr>
              <a:t>transportent</a:t>
            </a:r>
            <a:r>
              <a:rPr lang="en-US">
                <a:latin typeface="Calibri"/>
                <a:cs typeface="Calibri"/>
              </a:rPr>
              <a:t> de </a:t>
            </a:r>
            <a:r>
              <a:rPr lang="en-US" err="1">
                <a:latin typeface="Calibri"/>
                <a:cs typeface="Calibri"/>
              </a:rPr>
              <a:t>l'information</a:t>
            </a:r>
            <a:r>
              <a:rPr lang="en-US">
                <a:latin typeface="Calibri"/>
                <a:cs typeface="Calibri"/>
              </a:rPr>
              <a:t> </a:t>
            </a:r>
            <a:r>
              <a:rPr lang="en-US" err="1">
                <a:latin typeface="Calibri"/>
                <a:cs typeface="Calibri"/>
              </a:rPr>
              <a:t>ou</a:t>
            </a:r>
            <a:r>
              <a:rPr lang="en-US">
                <a:latin typeface="Calibri"/>
                <a:cs typeface="Calibri"/>
              </a:rPr>
              <a:t> de </a:t>
            </a:r>
            <a:r>
              <a:rPr lang="en-US" err="1">
                <a:latin typeface="Calibri"/>
                <a:cs typeface="Calibri"/>
              </a:rPr>
              <a:t>l'énergie</a:t>
            </a:r>
            <a:r>
              <a:rPr lang="en-US">
                <a:latin typeface="Calibri"/>
                <a:cs typeface="Calibri"/>
              </a:rPr>
              <a:t> </a:t>
            </a:r>
            <a:r>
              <a:rPr lang="en-US" err="1">
                <a:latin typeface="Calibri"/>
                <a:cs typeface="Calibri"/>
              </a:rPr>
              <a:t>mais</a:t>
            </a:r>
            <a:r>
              <a:rPr lang="en-US">
                <a:latin typeface="Calibri"/>
                <a:cs typeface="Calibri"/>
              </a:rPr>
              <a:t> on ne </a:t>
            </a:r>
            <a:r>
              <a:rPr lang="en-US" err="1">
                <a:latin typeface="Calibri"/>
                <a:cs typeface="Calibri"/>
              </a:rPr>
              <a:t>peut</a:t>
            </a:r>
            <a:r>
              <a:rPr lang="en-US">
                <a:latin typeface="Calibri"/>
                <a:cs typeface="Calibri"/>
              </a:rPr>
              <a:t> pas </a:t>
            </a:r>
            <a:r>
              <a:rPr lang="en-US" err="1">
                <a:latin typeface="Calibri"/>
                <a:cs typeface="Calibri"/>
              </a:rPr>
              <a:t>raisonnablement</a:t>
            </a:r>
            <a:r>
              <a:rPr lang="en-US">
                <a:latin typeface="Calibri"/>
                <a:cs typeface="Calibri"/>
              </a:rPr>
              <a:t> dire </a:t>
            </a:r>
            <a:r>
              <a:rPr lang="en-US" err="1">
                <a:latin typeface="Calibri"/>
                <a:cs typeface="Calibri"/>
              </a:rPr>
              <a:t>qu'ils</a:t>
            </a:r>
            <a:r>
              <a:rPr lang="en-US">
                <a:latin typeface="Calibri"/>
                <a:cs typeface="Calibri"/>
              </a:rPr>
              <a:t> </a:t>
            </a:r>
            <a:r>
              <a:rPr lang="en-US" err="1">
                <a:latin typeface="Calibri"/>
                <a:cs typeface="Calibri"/>
              </a:rPr>
              <a:t>communiquent</a:t>
            </a:r>
            <a:r>
              <a:rPr lang="en-US">
                <a:latin typeface="Calibri"/>
                <a:cs typeface="Calibri"/>
              </a:rPr>
              <a:t> !</a:t>
            </a:r>
          </a:p>
        </p:txBody>
      </p:sp>
      <p:sp>
        <p:nvSpPr>
          <p:cNvPr id="4" name="Espace réservé du numéro de diapositive 3"/>
          <p:cNvSpPr>
            <a:spLocks noGrp="1"/>
          </p:cNvSpPr>
          <p:nvPr>
            <p:ph type="sldNum" sz="quarter" idx="10"/>
          </p:nvPr>
        </p:nvSpPr>
        <p:spPr/>
        <p:txBody>
          <a:bodyPr/>
          <a:lstStyle/>
          <a:p>
            <a:fld id="{841221E5-7225-48EB-A4EE-420E7BFCF705}" type="slidenum">
              <a:rPr lang="fr-FR" smtClean="0"/>
              <a:pPr/>
              <a:t>6</a:t>
            </a:fld>
            <a:endParaRPr lang="fr-FR"/>
          </a:p>
        </p:txBody>
      </p:sp>
    </p:spTree>
    <p:extLst>
      <p:ext uri="{BB962C8B-B14F-4D97-AF65-F5344CB8AC3E}">
        <p14:creationId xmlns:p14="http://schemas.microsoft.com/office/powerpoint/2010/main" val="1398761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latin typeface="Calibri"/>
                <a:cs typeface="Calibri"/>
              </a:rPr>
              <a:t>Exploiter un </a:t>
            </a:r>
            <a:r>
              <a:rPr lang="en-US" err="1">
                <a:latin typeface="Calibri"/>
                <a:cs typeface="Calibri"/>
              </a:rPr>
              <a:t>schéma</a:t>
            </a:r>
            <a:r>
              <a:rPr lang="en-US">
                <a:latin typeface="Calibri"/>
                <a:cs typeface="Calibri"/>
              </a:rPr>
              <a:t> de </a:t>
            </a:r>
            <a:r>
              <a:rPr lang="en-US" err="1">
                <a:latin typeface="Calibri"/>
                <a:cs typeface="Calibri"/>
              </a:rPr>
              <a:t>câblage</a:t>
            </a:r>
            <a:r>
              <a:rPr lang="en-US">
                <a:latin typeface="Calibri"/>
                <a:cs typeface="Calibri"/>
              </a:rPr>
              <a:t> </a:t>
            </a:r>
            <a:r>
              <a:rPr lang="en-US" err="1">
                <a:latin typeface="Calibri"/>
                <a:cs typeface="Calibri"/>
              </a:rPr>
              <a:t>en</a:t>
            </a:r>
            <a:r>
              <a:rPr lang="en-US">
                <a:latin typeface="Calibri"/>
                <a:cs typeface="Calibri"/>
              </a:rPr>
              <a:t> </a:t>
            </a:r>
            <a:r>
              <a:rPr lang="en-US" err="1">
                <a:latin typeface="Calibri"/>
                <a:cs typeface="Calibri"/>
              </a:rPr>
              <a:t>faisant</a:t>
            </a:r>
            <a:r>
              <a:rPr lang="en-US">
                <a:latin typeface="Calibri"/>
                <a:cs typeface="Calibri"/>
              </a:rPr>
              <a:t> la liaison entre les </a:t>
            </a:r>
            <a:r>
              <a:rPr lang="en-US" err="1">
                <a:latin typeface="Calibri"/>
                <a:cs typeface="Calibri"/>
              </a:rPr>
              <a:t>éléments</a:t>
            </a:r>
            <a:r>
              <a:rPr lang="en-US">
                <a:latin typeface="Calibri"/>
                <a:cs typeface="Calibri"/>
              </a:rPr>
              <a:t> et les entrées et sorties </a:t>
            </a:r>
            <a:r>
              <a:rPr lang="en-US" err="1">
                <a:latin typeface="Calibri"/>
                <a:cs typeface="Calibri"/>
              </a:rPr>
              <a:t>mobilisées</a:t>
            </a:r>
            <a:r>
              <a:rPr lang="en-US">
                <a:latin typeface="Calibri"/>
                <a:cs typeface="Calibri"/>
              </a:rPr>
              <a:t>.</a:t>
            </a:r>
          </a:p>
          <a:p>
            <a:endParaRPr lang="en-US">
              <a:latin typeface="Calibri"/>
              <a:cs typeface="Calibri"/>
            </a:endParaRPr>
          </a:p>
          <a:p>
            <a:r>
              <a:rPr lang="en-US" err="1">
                <a:latin typeface="Calibri"/>
                <a:cs typeface="Calibri"/>
              </a:rPr>
              <a:t>Cette</a:t>
            </a:r>
            <a:r>
              <a:rPr lang="en-US">
                <a:latin typeface="Calibri"/>
                <a:cs typeface="Calibri"/>
              </a:rPr>
              <a:t> </a:t>
            </a:r>
            <a:r>
              <a:rPr lang="en-US" err="1">
                <a:latin typeface="Calibri"/>
                <a:cs typeface="Calibri"/>
              </a:rPr>
              <a:t>procédure</a:t>
            </a:r>
            <a:r>
              <a:rPr lang="en-US">
                <a:latin typeface="Calibri"/>
                <a:cs typeface="Calibri"/>
              </a:rPr>
              <a:t> </a:t>
            </a:r>
            <a:r>
              <a:rPr lang="en-US" err="1">
                <a:latin typeface="Calibri"/>
                <a:cs typeface="Calibri"/>
              </a:rPr>
              <a:t>permet</a:t>
            </a:r>
            <a:r>
              <a:rPr lang="en-US">
                <a:latin typeface="Calibri"/>
                <a:cs typeface="Calibri"/>
              </a:rPr>
              <a:t> de </a:t>
            </a:r>
            <a:r>
              <a:rPr lang="en-US" err="1">
                <a:latin typeface="Calibri"/>
                <a:cs typeface="Calibri"/>
              </a:rPr>
              <a:t>d'illustrer</a:t>
            </a:r>
            <a:r>
              <a:rPr lang="en-US">
                <a:latin typeface="Calibri"/>
                <a:cs typeface="Calibri"/>
              </a:rPr>
              <a:t> la </a:t>
            </a:r>
            <a:r>
              <a:rPr lang="en-US" err="1">
                <a:latin typeface="Calibri"/>
                <a:cs typeface="Calibri"/>
              </a:rPr>
              <a:t>différence</a:t>
            </a:r>
            <a:r>
              <a:rPr lang="en-US">
                <a:latin typeface="Calibri"/>
                <a:cs typeface="Calibri"/>
              </a:rPr>
              <a:t> entre un </a:t>
            </a:r>
            <a:r>
              <a:rPr lang="en-US" err="1">
                <a:latin typeface="Calibri"/>
                <a:cs typeface="Calibri"/>
              </a:rPr>
              <a:t>algorigramme</a:t>
            </a:r>
            <a:r>
              <a:rPr lang="en-US">
                <a:latin typeface="Calibri"/>
                <a:cs typeface="Calibri"/>
              </a:rPr>
              <a:t> qui </a:t>
            </a:r>
            <a:r>
              <a:rPr lang="en-US" err="1">
                <a:latin typeface="Calibri"/>
                <a:cs typeface="Calibri"/>
              </a:rPr>
              <a:t>est</a:t>
            </a:r>
            <a:r>
              <a:rPr lang="en-US">
                <a:latin typeface="Calibri"/>
                <a:cs typeface="Calibri"/>
              </a:rPr>
              <a:t> </a:t>
            </a:r>
            <a:r>
              <a:rPr lang="en-US" err="1">
                <a:latin typeface="Calibri"/>
                <a:cs typeface="Calibri"/>
              </a:rPr>
              <a:t>indépendant</a:t>
            </a:r>
            <a:r>
              <a:rPr lang="en-US">
                <a:latin typeface="Calibri"/>
                <a:cs typeface="Calibri"/>
              </a:rPr>
              <a:t> de la solutions </a:t>
            </a:r>
            <a:r>
              <a:rPr lang="en-US" err="1">
                <a:latin typeface="Calibri"/>
                <a:cs typeface="Calibri"/>
              </a:rPr>
              <a:t>retenue</a:t>
            </a:r>
            <a:r>
              <a:rPr lang="en-US">
                <a:latin typeface="Calibri"/>
                <a:cs typeface="Calibri"/>
              </a:rPr>
              <a:t> et un </a:t>
            </a:r>
            <a:r>
              <a:rPr lang="en-US" err="1">
                <a:latin typeface="Calibri"/>
                <a:cs typeface="Calibri"/>
              </a:rPr>
              <a:t>programme</a:t>
            </a:r>
            <a:r>
              <a:rPr lang="en-US">
                <a:latin typeface="Calibri"/>
                <a:cs typeface="Calibri"/>
              </a:rPr>
              <a:t> </a:t>
            </a:r>
            <a:r>
              <a:rPr lang="en-US" err="1">
                <a:latin typeface="Calibri"/>
                <a:cs typeface="Calibri"/>
              </a:rPr>
              <a:t>lié</a:t>
            </a:r>
            <a:r>
              <a:rPr lang="en-US">
                <a:latin typeface="Calibri"/>
                <a:cs typeface="Calibri"/>
              </a:rPr>
              <a:t> au </a:t>
            </a:r>
            <a:r>
              <a:rPr lang="en-US" err="1">
                <a:latin typeface="Calibri"/>
                <a:cs typeface="Calibri"/>
              </a:rPr>
              <a:t>matériel</a:t>
            </a:r>
            <a:r>
              <a:rPr lang="en-US">
                <a:latin typeface="Calibri"/>
                <a:cs typeface="Calibri"/>
              </a:rPr>
              <a:t>.</a:t>
            </a:r>
          </a:p>
        </p:txBody>
      </p:sp>
      <p:sp>
        <p:nvSpPr>
          <p:cNvPr id="4" name="Espace réservé du numéro de diapositive 3"/>
          <p:cNvSpPr>
            <a:spLocks noGrp="1"/>
          </p:cNvSpPr>
          <p:nvPr>
            <p:ph type="sldNum" sz="quarter" idx="10"/>
          </p:nvPr>
        </p:nvSpPr>
        <p:spPr/>
        <p:txBody>
          <a:bodyPr/>
          <a:lstStyle/>
          <a:p>
            <a:fld id="{841221E5-7225-48EB-A4EE-420E7BFCF705}" type="slidenum">
              <a:rPr lang="fr-FR" smtClean="0"/>
              <a:pPr/>
              <a:t>8</a:t>
            </a:fld>
            <a:endParaRPr lang="fr-FR"/>
          </a:p>
        </p:txBody>
      </p:sp>
    </p:spTree>
    <p:extLst>
      <p:ext uri="{BB962C8B-B14F-4D97-AF65-F5344CB8AC3E}">
        <p14:creationId xmlns:p14="http://schemas.microsoft.com/office/powerpoint/2010/main" val="678107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8" name="Rectangle 7"/>
          <p:cNvSpPr/>
          <p:nvPr/>
        </p:nvSpPr>
        <p:spPr>
          <a:xfrm>
            <a:off x="11579384"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fr-FR"/>
          </a:p>
        </p:txBody>
      </p:sp>
      <p:sp>
        <p:nvSpPr>
          <p:cNvPr id="9" name="Rectangle 8"/>
          <p:cNvSpPr/>
          <p:nvPr/>
        </p:nvSpPr>
        <p:spPr>
          <a:xfrm>
            <a:off x="11274663" y="5638800"/>
            <a:ext cx="304721"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fr-FR"/>
          </a:p>
        </p:txBody>
      </p:sp>
      <p:sp>
        <p:nvSpPr>
          <p:cNvPr id="10" name="Rectangle 9"/>
          <p:cNvSpPr/>
          <p:nvPr/>
        </p:nvSpPr>
        <p:spPr>
          <a:xfrm>
            <a:off x="121888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fr-FR"/>
          </a:p>
        </p:txBody>
      </p:sp>
      <p:sp>
        <p:nvSpPr>
          <p:cNvPr id="11" name="Rectangle 10"/>
          <p:cNvSpPr/>
          <p:nvPr/>
        </p:nvSpPr>
        <p:spPr>
          <a:xfrm>
            <a:off x="0" y="0"/>
            <a:ext cx="1218883"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fr-FR"/>
          </a:p>
        </p:txBody>
      </p:sp>
      <p:sp>
        <p:nvSpPr>
          <p:cNvPr id="12" name="Rectangle 11"/>
          <p:cNvSpPr/>
          <p:nvPr/>
        </p:nvSpPr>
        <p:spPr>
          <a:xfrm>
            <a:off x="0" y="5638800"/>
            <a:ext cx="12188825"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fr-FR"/>
          </a:p>
        </p:txBody>
      </p:sp>
      <p:cxnSp>
        <p:nvCxnSpPr>
          <p:cNvPr id="13" name="Lien droit 12"/>
          <p:cNvCxnSpPr/>
          <p:nvPr/>
        </p:nvCxnSpPr>
        <p:spPr bwMode="white">
          <a:xfrm>
            <a:off x="11573293"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0" y="5643132"/>
            <a:ext cx="1216152"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fr-FR"/>
          </a:p>
        </p:txBody>
      </p:sp>
      <p:cxnSp>
        <p:nvCxnSpPr>
          <p:cNvPr id="15" name="Lien droit 14"/>
          <p:cNvCxnSpPr/>
          <p:nvPr/>
        </p:nvCxnSpPr>
        <p:spPr bwMode="white">
          <a:xfrm>
            <a:off x="121888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Lien droit 15"/>
          <p:cNvCxnSpPr/>
          <p:nvPr/>
        </p:nvCxnSpPr>
        <p:spPr bwMode="white">
          <a:xfrm>
            <a:off x="0" y="5631204"/>
            <a:ext cx="182832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i"/>
          <p:cNvSpPr>
            <a:spLocks/>
          </p:cNvSpPr>
          <p:nvPr/>
        </p:nvSpPr>
        <p:spPr bwMode="white">
          <a:xfrm>
            <a:off x="276462" y="6032500"/>
            <a:ext cx="593189"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a:extLst/>
        </p:spPr>
        <p:txBody>
          <a:bodyPr vert="horz" wrap="square" lIns="121899" tIns="60949" rIns="121899" bIns="60949" numCol="1" anchor="t" anchorCtr="0" compatLnSpc="1">
            <a:prstTxWarp prst="textNoShape">
              <a:avLst/>
            </a:prstTxWarp>
          </a:bodyPr>
          <a:lstStyle/>
          <a:p>
            <a:endParaRPr lang="fr-FR"/>
          </a:p>
        </p:txBody>
      </p:sp>
      <p:sp>
        <p:nvSpPr>
          <p:cNvPr id="2" name="Titre 1"/>
          <p:cNvSpPr>
            <a:spLocks noGrp="1"/>
          </p:cNvSpPr>
          <p:nvPr>
            <p:ph type="ctrTitle"/>
          </p:nvPr>
        </p:nvSpPr>
        <p:spPr>
          <a:xfrm>
            <a:off x="2428669" y="1600200"/>
            <a:ext cx="8329031" cy="2680127"/>
          </a:xfrm>
        </p:spPr>
        <p:txBody>
          <a:bodyPr>
            <a:noAutofit/>
          </a:bodyPr>
          <a:lstStyle>
            <a:lvl1pPr latinLnBrk="0">
              <a:defRPr lang="fr-FR" sz="5400"/>
            </a:lvl1pPr>
          </a:lstStyle>
          <a:p>
            <a:r>
              <a:rPr lang="fr-FR"/>
              <a:t>Modifiez le style du titre</a:t>
            </a:r>
          </a:p>
        </p:txBody>
      </p:sp>
      <p:sp>
        <p:nvSpPr>
          <p:cNvPr id="3" name="Sous-titre 2"/>
          <p:cNvSpPr>
            <a:spLocks noGrp="1"/>
          </p:cNvSpPr>
          <p:nvPr>
            <p:ph type="subTitle" idx="1"/>
          </p:nvPr>
        </p:nvSpPr>
        <p:spPr>
          <a:xfrm>
            <a:off x="2428669" y="4344915"/>
            <a:ext cx="7516442" cy="1116085"/>
          </a:xfrm>
        </p:spPr>
        <p:txBody>
          <a:bodyPr>
            <a:normAutofit/>
          </a:bodyPr>
          <a:lstStyle>
            <a:lvl1pPr marL="0" indent="0" algn="l" latinLnBrk="0">
              <a:spcBef>
                <a:spcPts val="0"/>
              </a:spcBef>
              <a:buNone/>
              <a:defRPr lang="fr-FR" sz="3200">
                <a:solidFill>
                  <a:schemeClr val="tx1"/>
                </a:solidFill>
              </a:defRPr>
            </a:lvl1pPr>
            <a:lvl2pPr marL="457200" indent="0" algn="ctr" latinLnBrk="0">
              <a:buNone/>
              <a:defRPr lang="fr-FR">
                <a:solidFill>
                  <a:schemeClr val="tx1">
                    <a:tint val="75000"/>
                  </a:schemeClr>
                </a:solidFill>
              </a:defRPr>
            </a:lvl2pPr>
            <a:lvl3pPr marL="914400" indent="0" algn="ctr" latinLnBrk="0">
              <a:buNone/>
              <a:defRPr lang="fr-FR">
                <a:solidFill>
                  <a:schemeClr val="tx1">
                    <a:tint val="75000"/>
                  </a:schemeClr>
                </a:solidFill>
              </a:defRPr>
            </a:lvl3pPr>
            <a:lvl4pPr marL="1371600" indent="0" algn="ctr" latinLnBrk="0">
              <a:buNone/>
              <a:defRPr lang="fr-FR">
                <a:solidFill>
                  <a:schemeClr val="tx1">
                    <a:tint val="75000"/>
                  </a:schemeClr>
                </a:solidFill>
              </a:defRPr>
            </a:lvl4pPr>
            <a:lvl5pPr marL="1828800" indent="0" algn="ctr" latinLnBrk="0">
              <a:buNone/>
              <a:defRPr lang="fr-FR">
                <a:solidFill>
                  <a:schemeClr val="tx1">
                    <a:tint val="75000"/>
                  </a:schemeClr>
                </a:solidFill>
              </a:defRPr>
            </a:lvl5pPr>
            <a:lvl6pPr marL="2286000" indent="0" algn="ctr" latinLnBrk="0">
              <a:buNone/>
              <a:defRPr lang="fr-FR">
                <a:solidFill>
                  <a:schemeClr val="tx1">
                    <a:tint val="75000"/>
                  </a:schemeClr>
                </a:solidFill>
              </a:defRPr>
            </a:lvl6pPr>
            <a:lvl7pPr marL="2743200" indent="0" algn="ctr" latinLnBrk="0">
              <a:buNone/>
              <a:defRPr lang="fr-FR">
                <a:solidFill>
                  <a:schemeClr val="tx1">
                    <a:tint val="75000"/>
                  </a:schemeClr>
                </a:solidFill>
              </a:defRPr>
            </a:lvl7pPr>
            <a:lvl8pPr marL="3200400" indent="0" algn="ctr" latinLnBrk="0">
              <a:buNone/>
              <a:defRPr lang="fr-FR">
                <a:solidFill>
                  <a:schemeClr val="tx1">
                    <a:tint val="75000"/>
                  </a:schemeClr>
                </a:solidFill>
              </a:defRPr>
            </a:lvl8pPr>
            <a:lvl9pPr marL="3657600" indent="0" algn="ctr" latinLnBrk="0">
              <a:buNone/>
              <a:defRPr lang="fr-F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lvl1pPr latinLnBrk="0">
              <a:defRPr lang="fr-FR">
                <a:solidFill>
                  <a:schemeClr val="bg1"/>
                </a:solidFill>
              </a:defRPr>
            </a:lvl1pPr>
          </a:lstStyle>
          <a:p>
            <a:fld id="{70DBBAE9-FEEE-4AF0-9156-53FD919A65E2}" type="datetime1">
              <a:rPr lang="fr-FR" smtClean="0"/>
              <a:pPr/>
              <a:t>11/04/2018</a:t>
            </a:fld>
            <a:endParaRPr lang="fr-FR"/>
          </a:p>
        </p:txBody>
      </p:sp>
      <p:sp>
        <p:nvSpPr>
          <p:cNvPr id="5" name="Espace réservé du pied de page 4"/>
          <p:cNvSpPr>
            <a:spLocks noGrp="1"/>
          </p:cNvSpPr>
          <p:nvPr>
            <p:ph type="ftr" sz="quarter" idx="11"/>
          </p:nvPr>
        </p:nvSpPr>
        <p:spPr/>
        <p:txBody>
          <a:bodyPr/>
          <a:lstStyle>
            <a:lvl1pPr latinLnBrk="0">
              <a:defRPr lang="fr-FR">
                <a:solidFill>
                  <a:schemeClr val="bg1"/>
                </a:solidFill>
              </a:defRPr>
            </a:lvl1pPr>
          </a:lstStyle>
          <a:p>
            <a:endParaRPr lang="fr-FR"/>
          </a:p>
        </p:txBody>
      </p:sp>
      <p:sp>
        <p:nvSpPr>
          <p:cNvPr id="6" name="Espace réservé du numéro de diapositive 5"/>
          <p:cNvSpPr>
            <a:spLocks noGrp="1"/>
          </p:cNvSpPr>
          <p:nvPr>
            <p:ph type="sldNum" sz="quarter" idx="12"/>
          </p:nvPr>
        </p:nvSpPr>
        <p:spPr/>
        <p:txBody>
          <a:bodyPr/>
          <a:lstStyle>
            <a:lvl1pPr latinLnBrk="0">
              <a:defRPr lang="fr-FR">
                <a:solidFill>
                  <a:schemeClr val="bg1"/>
                </a:solidFill>
              </a:defRPr>
            </a:lvl1pPr>
          </a:lstStyle>
          <a:p>
            <a:fld id="{7DC1BBB0-96F0-4077-A278-0F3FB5C104D3}" type="slidenum">
              <a:rPr lang="fr-FR" smtClean="0"/>
              <a:pPr/>
              <a:t>‹#›</a:t>
            </a:fld>
            <a:endParaRPr lang="fr-FR"/>
          </a:p>
        </p:txBody>
      </p:sp>
    </p:spTree>
    <p:extLst>
      <p:ext uri="{BB962C8B-B14F-4D97-AF65-F5344CB8AC3E}">
        <p14:creationId xmlns:p14="http://schemas.microsoft.com/office/powerpoint/2010/main" val="38179559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lvl5pPr latinLnBrk="0">
              <a:defRPr lang="fr-FR"/>
            </a:lvl5pPr>
            <a:lvl6pPr latinLnBrk="0">
              <a:defRPr lang="fr-FR"/>
            </a:lvl6pPr>
            <a:lvl7pPr latinLnBrk="0">
              <a:defRPr lang="fr-FR"/>
            </a:lvl7pPr>
            <a:lvl8pPr latinLnBrk="0">
              <a:defRPr lang="fr-FR"/>
            </a:lvl8pPr>
            <a:lvl9pPr latinLnBrk="0">
              <a:defRPr lang="fr-FR"/>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fld id="{F332E2B7-D62F-49F6-99CE-A7EF3B3B9D16}" type="datetime1">
              <a:rPr lang="fr-FR" smtClean="0"/>
              <a:pPr/>
              <a:t>11/04/2018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DC1BBB0-96F0-4077-A278-0F3FB5C104D3}" type="slidenum">
              <a:rPr lang="fr-FR" smtClean="0"/>
              <a:t>‹#›</a:t>
            </a:fld>
            <a:endParaRPr lang="fr-FR"/>
          </a:p>
        </p:txBody>
      </p:sp>
    </p:spTree>
    <p:extLst>
      <p:ext uri="{BB962C8B-B14F-4D97-AF65-F5344CB8AC3E}">
        <p14:creationId xmlns:p14="http://schemas.microsoft.com/office/powerpoint/2010/main" val="20408808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11884104"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fr-FR"/>
          </a:p>
        </p:txBody>
      </p:sp>
      <p:sp>
        <p:nvSpPr>
          <p:cNvPr id="8" name="Rectangle 7"/>
          <p:cNvSpPr/>
          <p:nvPr/>
        </p:nvSpPr>
        <p:spPr>
          <a:xfrm>
            <a:off x="61714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fr-FR"/>
          </a:p>
        </p:txBody>
      </p:sp>
      <p:sp>
        <p:nvSpPr>
          <p:cNvPr id="9" name="Rectangle 8"/>
          <p:cNvSpPr/>
          <p:nvPr/>
        </p:nvSpPr>
        <p:spPr>
          <a:xfrm>
            <a:off x="0" y="0"/>
            <a:ext cx="609441"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fr-FR"/>
          </a:p>
        </p:txBody>
      </p:sp>
      <p:sp>
        <p:nvSpPr>
          <p:cNvPr id="10" name="Rectangle 9"/>
          <p:cNvSpPr/>
          <p:nvPr/>
        </p:nvSpPr>
        <p:spPr>
          <a:xfrm>
            <a:off x="617143" y="736219"/>
            <a:ext cx="60944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Lien droit 10"/>
          <p:cNvCxnSpPr/>
          <p:nvPr/>
        </p:nvCxnSpPr>
        <p:spPr bwMode="white">
          <a:xfrm>
            <a:off x="617143" y="7362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Lien droit 11"/>
          <p:cNvCxnSpPr/>
          <p:nvPr/>
        </p:nvCxnSpPr>
        <p:spPr bwMode="white">
          <a:xfrm>
            <a:off x="617143" y="13458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p:cNvSpPr>
            <a:spLocks/>
          </p:cNvSpPr>
          <p:nvPr/>
        </p:nvSpPr>
        <p:spPr bwMode="white">
          <a:xfrm rot="5400000">
            <a:off x="756095" y="898102"/>
            <a:ext cx="336023"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fr-FR"/>
          </a:p>
        </p:txBody>
      </p:sp>
      <p:cxnSp>
        <p:nvCxnSpPr>
          <p:cNvPr id="14" name="Lien droit 13"/>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re vertical 1"/>
          <p:cNvSpPr>
            <a:spLocks noGrp="1"/>
          </p:cNvSpPr>
          <p:nvPr>
            <p:ph type="title" orient="vert"/>
          </p:nvPr>
        </p:nvSpPr>
        <p:spPr>
          <a:xfrm>
            <a:off x="9599612" y="685800"/>
            <a:ext cx="1787526" cy="5486400"/>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1598613" y="685800"/>
            <a:ext cx="7848599" cy="548640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fld id="{8621C7DE-A981-4EB1-8CCA-77B7D626666D}" type="datetime1">
              <a:rPr lang="fr-FR" smtClean="0"/>
              <a:pPr/>
              <a:t>11/04/2018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DC1BBB0-96F0-4077-A278-0F3FB5C104D3}" type="slidenum">
              <a:rPr lang="fr-FR" smtClean="0"/>
              <a:t>‹#›</a:t>
            </a:fld>
            <a:endParaRPr lang="fr-FR"/>
          </a:p>
        </p:txBody>
      </p:sp>
    </p:spTree>
    <p:extLst>
      <p:ext uri="{BB962C8B-B14F-4D97-AF65-F5344CB8AC3E}">
        <p14:creationId xmlns:p14="http://schemas.microsoft.com/office/powerpoint/2010/main" val="6128176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mplacement réservé de contenu 2"/>
          <p:cNvSpPr>
            <a:spLocks noGrp="1"/>
          </p:cNvSpPr>
          <p:nvPr>
            <p:ph idx="1"/>
          </p:nvPr>
        </p:nvSpPr>
        <p:spPr/>
        <p:txBody>
          <a:bodyPr/>
          <a:lstStyle>
            <a:lvl5pPr latinLnBrk="0">
              <a:defRPr lang="fr-FR"/>
            </a:lvl5pPr>
            <a:lvl6pPr latinLnBrk="0">
              <a:defRPr lang="fr-FR"/>
            </a:lvl6pPr>
            <a:lvl7pPr latinLnBrk="0">
              <a:defRPr lang="fr-FR"/>
            </a:lvl7pPr>
            <a:lvl8pPr latinLnBrk="0">
              <a:defRPr lang="fr-FR"/>
            </a:lvl8pPr>
            <a:lvl9pPr latinLnBrk="0">
              <a:defRPr lang="fr-FR"/>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fld id="{BCAB1D2C-CD56-4C4C-AD62-FAD4AB70E368}" type="datetime1">
              <a:rPr lang="fr-FR" smtClean="0"/>
              <a:pPr/>
              <a:t>11/04/2018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DC1BBB0-96F0-4077-A278-0F3FB5C104D3}" type="slidenum">
              <a:rPr lang="fr-FR" smtClean="0"/>
              <a:t>‹#›</a:t>
            </a:fld>
            <a:endParaRPr lang="fr-FR"/>
          </a:p>
        </p:txBody>
      </p:sp>
    </p:spTree>
    <p:extLst>
      <p:ext uri="{BB962C8B-B14F-4D97-AF65-F5344CB8AC3E}">
        <p14:creationId xmlns:p14="http://schemas.microsoft.com/office/powerpoint/2010/main" val="21855328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sp>
        <p:nvSpPr>
          <p:cNvPr id="19" name="Rectangle 18"/>
          <p:cNvSpPr/>
          <p:nvPr/>
        </p:nvSpPr>
        <p:spPr>
          <a:xfrm>
            <a:off x="11579384"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fr-FR"/>
          </a:p>
        </p:txBody>
      </p:sp>
      <p:sp>
        <p:nvSpPr>
          <p:cNvPr id="20" name="Rectangle 19"/>
          <p:cNvSpPr/>
          <p:nvPr/>
        </p:nvSpPr>
        <p:spPr>
          <a:xfrm>
            <a:off x="11274663" y="5638800"/>
            <a:ext cx="304721"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fr-FR"/>
          </a:p>
        </p:txBody>
      </p:sp>
      <p:sp>
        <p:nvSpPr>
          <p:cNvPr id="24" name="Rectangle 23"/>
          <p:cNvSpPr/>
          <p:nvPr/>
        </p:nvSpPr>
        <p:spPr>
          <a:xfrm>
            <a:off x="1216152"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fr-FR"/>
          </a:p>
        </p:txBody>
      </p:sp>
      <p:sp>
        <p:nvSpPr>
          <p:cNvPr id="21" name="Rectangle 20"/>
          <p:cNvSpPr/>
          <p:nvPr/>
        </p:nvSpPr>
        <p:spPr>
          <a:xfrm>
            <a:off x="0" y="5638800"/>
            <a:ext cx="12188825"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fr-FR"/>
          </a:p>
        </p:txBody>
      </p:sp>
      <p:cxnSp>
        <p:nvCxnSpPr>
          <p:cNvPr id="22" name="Lien droit 21"/>
          <p:cNvCxnSpPr/>
          <p:nvPr/>
        </p:nvCxnSpPr>
        <p:spPr bwMode="white">
          <a:xfrm>
            <a:off x="11573293"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0" y="5643132"/>
            <a:ext cx="1216152"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fr-FR"/>
          </a:p>
        </p:txBody>
      </p:sp>
      <p:sp>
        <p:nvSpPr>
          <p:cNvPr id="18" name="Pi"/>
          <p:cNvSpPr>
            <a:spLocks/>
          </p:cNvSpPr>
          <p:nvPr/>
        </p:nvSpPr>
        <p:spPr bwMode="white">
          <a:xfrm>
            <a:off x="276462" y="6032500"/>
            <a:ext cx="593189"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a:extLst/>
        </p:spPr>
        <p:txBody>
          <a:bodyPr vert="horz" wrap="square" lIns="121899" tIns="60949" rIns="121899" bIns="60949" numCol="1" anchor="t" anchorCtr="0" compatLnSpc="1">
            <a:prstTxWarp prst="textNoShape">
              <a:avLst/>
            </a:prstTxWarp>
          </a:bodyPr>
          <a:lstStyle/>
          <a:p>
            <a:endParaRPr lang="fr-FR"/>
          </a:p>
        </p:txBody>
      </p:sp>
      <p:cxnSp>
        <p:nvCxnSpPr>
          <p:cNvPr id="23" name="Lien droit 22"/>
          <p:cNvCxnSpPr/>
          <p:nvPr/>
        </p:nvCxnSpPr>
        <p:spPr bwMode="white">
          <a:xfrm>
            <a:off x="1216152"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11579384" y="0"/>
            <a:ext cx="609441"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fr-FR"/>
          </a:p>
        </p:txBody>
      </p:sp>
      <p:sp>
        <p:nvSpPr>
          <p:cNvPr id="27" name="Rectangle 26"/>
          <p:cNvSpPr/>
          <p:nvPr/>
        </p:nvSpPr>
        <p:spPr>
          <a:xfrm>
            <a:off x="11274663" y="0"/>
            <a:ext cx="304721"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fr-FR"/>
          </a:p>
        </p:txBody>
      </p:sp>
      <p:sp>
        <p:nvSpPr>
          <p:cNvPr id="28" name="Rectangle 27"/>
          <p:cNvSpPr/>
          <p:nvPr/>
        </p:nvSpPr>
        <p:spPr>
          <a:xfrm>
            <a:off x="1218883" y="0"/>
            <a:ext cx="609441"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fr-FR"/>
          </a:p>
        </p:txBody>
      </p:sp>
      <p:sp>
        <p:nvSpPr>
          <p:cNvPr id="29" name="Rectangle 28"/>
          <p:cNvSpPr/>
          <p:nvPr/>
        </p:nvSpPr>
        <p:spPr>
          <a:xfrm>
            <a:off x="-2" y="0"/>
            <a:ext cx="1218883"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fr-FR"/>
          </a:p>
        </p:txBody>
      </p:sp>
      <p:sp>
        <p:nvSpPr>
          <p:cNvPr id="30" name="Rectangle 29"/>
          <p:cNvSpPr/>
          <p:nvPr/>
        </p:nvSpPr>
        <p:spPr>
          <a:xfrm>
            <a:off x="0" y="0"/>
            <a:ext cx="12188825"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fr-FR"/>
          </a:p>
        </p:txBody>
      </p:sp>
      <p:cxnSp>
        <p:nvCxnSpPr>
          <p:cNvPr id="31" name="Lien droit 30"/>
          <p:cNvCxnSpPr/>
          <p:nvPr/>
        </p:nvCxnSpPr>
        <p:spPr bwMode="white">
          <a:xfrm>
            <a:off x="11573293"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0" y="0"/>
            <a:ext cx="1216152"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fr-FR"/>
          </a:p>
        </p:txBody>
      </p:sp>
      <p:cxnSp>
        <p:nvCxnSpPr>
          <p:cNvPr id="33" name="Lien droit 32"/>
          <p:cNvCxnSpPr/>
          <p:nvPr/>
        </p:nvCxnSpPr>
        <p:spPr bwMode="white">
          <a:xfrm>
            <a:off x="1218884"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Espace réservé de la date 3"/>
          <p:cNvSpPr>
            <a:spLocks noGrp="1"/>
          </p:cNvSpPr>
          <p:nvPr>
            <p:ph type="dt" sz="half" idx="10"/>
          </p:nvPr>
        </p:nvSpPr>
        <p:spPr/>
        <p:txBody>
          <a:bodyPr/>
          <a:lstStyle>
            <a:lvl1pPr latinLnBrk="0">
              <a:defRPr lang="fr-FR">
                <a:solidFill>
                  <a:schemeClr val="bg1"/>
                </a:solidFill>
              </a:defRPr>
            </a:lvl1pPr>
          </a:lstStyle>
          <a:p>
            <a:fld id="{FE0BD1C7-F6C1-4941-99E3-248EF8E3B9C6}" type="datetime1">
              <a:rPr lang="fr-FR" smtClean="0"/>
              <a:pPr/>
              <a:t>11/04/2018</a:t>
            </a:fld>
            <a:endParaRPr lang="fr-FR"/>
          </a:p>
        </p:txBody>
      </p:sp>
      <p:sp>
        <p:nvSpPr>
          <p:cNvPr id="5" name="Espace réservé du pied de page 4"/>
          <p:cNvSpPr>
            <a:spLocks noGrp="1"/>
          </p:cNvSpPr>
          <p:nvPr>
            <p:ph type="ftr" sz="quarter" idx="11"/>
          </p:nvPr>
        </p:nvSpPr>
        <p:spPr/>
        <p:txBody>
          <a:bodyPr/>
          <a:lstStyle>
            <a:lvl1pPr latinLnBrk="0">
              <a:defRPr lang="fr-FR">
                <a:solidFill>
                  <a:schemeClr val="bg1"/>
                </a:solidFill>
              </a:defRPr>
            </a:lvl1pPr>
          </a:lstStyle>
          <a:p>
            <a:endParaRPr lang="fr-FR"/>
          </a:p>
        </p:txBody>
      </p:sp>
      <p:sp>
        <p:nvSpPr>
          <p:cNvPr id="6" name="Espace réservé du numéro de diapositive 5"/>
          <p:cNvSpPr>
            <a:spLocks noGrp="1"/>
          </p:cNvSpPr>
          <p:nvPr>
            <p:ph type="sldNum" sz="quarter" idx="12"/>
          </p:nvPr>
        </p:nvSpPr>
        <p:spPr/>
        <p:txBody>
          <a:bodyPr/>
          <a:lstStyle>
            <a:lvl1pPr latinLnBrk="0">
              <a:defRPr lang="fr-FR">
                <a:solidFill>
                  <a:schemeClr val="bg1"/>
                </a:solidFill>
              </a:defRPr>
            </a:lvl1pPr>
          </a:lstStyle>
          <a:p>
            <a:fld id="{7DC1BBB0-96F0-4077-A278-0F3FB5C104D3}" type="slidenum">
              <a:rPr lang="fr-FR" smtClean="0"/>
              <a:pPr/>
              <a:t>‹#›</a:t>
            </a:fld>
            <a:endParaRPr lang="fr-FR"/>
          </a:p>
        </p:txBody>
      </p:sp>
      <p:sp>
        <p:nvSpPr>
          <p:cNvPr id="2" name="Titre 1"/>
          <p:cNvSpPr>
            <a:spLocks noGrp="1"/>
          </p:cNvSpPr>
          <p:nvPr>
            <p:ph type="title"/>
          </p:nvPr>
        </p:nvSpPr>
        <p:spPr>
          <a:xfrm>
            <a:off x="1598613" y="1600201"/>
            <a:ext cx="8283272" cy="2654064"/>
          </a:xfrm>
        </p:spPr>
        <p:txBody>
          <a:bodyPr anchor="b">
            <a:normAutofit/>
          </a:bodyPr>
          <a:lstStyle>
            <a:lvl1pPr algn="l" latinLnBrk="0">
              <a:defRPr lang="fr-FR" sz="5400" b="0" cap="none" baseline="0"/>
            </a:lvl1pPr>
          </a:lstStyle>
          <a:p>
            <a:r>
              <a:rPr lang="fr-FR"/>
              <a:t>Modifiez le style du titre</a:t>
            </a:r>
          </a:p>
        </p:txBody>
      </p:sp>
      <p:sp>
        <p:nvSpPr>
          <p:cNvPr id="3" name="Espace réservé du texte 2"/>
          <p:cNvSpPr>
            <a:spLocks noGrp="1"/>
          </p:cNvSpPr>
          <p:nvPr>
            <p:ph type="body" idx="1"/>
          </p:nvPr>
        </p:nvSpPr>
        <p:spPr>
          <a:xfrm>
            <a:off x="1598613" y="4259996"/>
            <a:ext cx="7264623" cy="1150203"/>
          </a:xfrm>
        </p:spPr>
        <p:txBody>
          <a:bodyPr anchor="t">
            <a:normAutofit/>
          </a:bodyPr>
          <a:lstStyle>
            <a:lvl1pPr marL="0" indent="0" latinLnBrk="0">
              <a:spcBef>
                <a:spcPts val="0"/>
              </a:spcBef>
              <a:buNone/>
              <a:defRPr lang="fr-FR" sz="3200">
                <a:solidFill>
                  <a:schemeClr val="tx1"/>
                </a:solidFill>
              </a:defRPr>
            </a:lvl1pPr>
            <a:lvl2pPr marL="457200" indent="0" latinLnBrk="0">
              <a:buNone/>
              <a:defRPr lang="fr-FR" sz="1800">
                <a:solidFill>
                  <a:schemeClr val="tx1">
                    <a:tint val="75000"/>
                  </a:schemeClr>
                </a:solidFill>
              </a:defRPr>
            </a:lvl2pPr>
            <a:lvl3pPr marL="914400" indent="0" latinLnBrk="0">
              <a:buNone/>
              <a:defRPr lang="fr-FR" sz="1600">
                <a:solidFill>
                  <a:schemeClr val="tx1">
                    <a:tint val="75000"/>
                  </a:schemeClr>
                </a:solidFill>
              </a:defRPr>
            </a:lvl3pPr>
            <a:lvl4pPr marL="1371600" indent="0" latinLnBrk="0">
              <a:buNone/>
              <a:defRPr lang="fr-FR" sz="1400">
                <a:solidFill>
                  <a:schemeClr val="tx1">
                    <a:tint val="75000"/>
                  </a:schemeClr>
                </a:solidFill>
              </a:defRPr>
            </a:lvl4pPr>
            <a:lvl5pPr marL="1828800" indent="0" latinLnBrk="0">
              <a:buNone/>
              <a:defRPr lang="fr-FR" sz="1400">
                <a:solidFill>
                  <a:schemeClr val="tx1">
                    <a:tint val="75000"/>
                  </a:schemeClr>
                </a:solidFill>
              </a:defRPr>
            </a:lvl5pPr>
            <a:lvl6pPr marL="2286000" indent="0" latinLnBrk="0">
              <a:buNone/>
              <a:defRPr lang="fr-FR" sz="1400">
                <a:solidFill>
                  <a:schemeClr val="tx1">
                    <a:tint val="75000"/>
                  </a:schemeClr>
                </a:solidFill>
              </a:defRPr>
            </a:lvl6pPr>
            <a:lvl7pPr marL="2743200" indent="0" latinLnBrk="0">
              <a:buNone/>
              <a:defRPr lang="fr-FR" sz="1400">
                <a:solidFill>
                  <a:schemeClr val="tx1">
                    <a:tint val="75000"/>
                  </a:schemeClr>
                </a:solidFill>
              </a:defRPr>
            </a:lvl7pPr>
            <a:lvl8pPr marL="3200400" indent="0" latinLnBrk="0">
              <a:buNone/>
              <a:defRPr lang="fr-FR" sz="1400">
                <a:solidFill>
                  <a:schemeClr val="tx1">
                    <a:tint val="75000"/>
                  </a:schemeClr>
                </a:solidFill>
              </a:defRPr>
            </a:lvl8pPr>
            <a:lvl9pPr marL="3657600" indent="0" latinLnBrk="0">
              <a:buNone/>
              <a:defRPr lang="fr-FR" sz="1400">
                <a:solidFill>
                  <a:schemeClr val="tx1">
                    <a:tint val="75000"/>
                  </a:schemeClr>
                </a:solidFill>
              </a:defRPr>
            </a:lvl9pPr>
          </a:lstStyle>
          <a:p>
            <a:pPr lvl="0"/>
            <a:r>
              <a:rPr lang="fr-FR"/>
              <a:t>Modifiez les styles du texte du masque</a:t>
            </a:r>
          </a:p>
        </p:txBody>
      </p:sp>
    </p:spTree>
    <p:extLst>
      <p:ext uri="{BB962C8B-B14F-4D97-AF65-F5344CB8AC3E}">
        <p14:creationId xmlns:p14="http://schemas.microsoft.com/office/powerpoint/2010/main" val="32344675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mplacement réservé de contenu 2"/>
          <p:cNvSpPr>
            <a:spLocks noGrp="1"/>
          </p:cNvSpPr>
          <p:nvPr>
            <p:ph sz="half" idx="1"/>
          </p:nvPr>
        </p:nvSpPr>
        <p:spPr>
          <a:xfrm>
            <a:off x="1593436" y="1600200"/>
            <a:ext cx="4814586" cy="4572000"/>
          </a:xfrm>
        </p:spPr>
        <p:txBody>
          <a:bodyPr/>
          <a:lstStyle>
            <a:lvl1pPr latinLnBrk="0">
              <a:defRPr lang="fr-FR" sz="2800"/>
            </a:lvl1pPr>
            <a:lvl2pPr latinLnBrk="0">
              <a:defRPr lang="fr-FR" sz="2400"/>
            </a:lvl2pPr>
            <a:lvl3pPr latinLnBrk="0">
              <a:defRPr lang="fr-FR" sz="2000"/>
            </a:lvl3pPr>
            <a:lvl4pPr latinLnBrk="0">
              <a:defRPr lang="fr-FR" sz="1800"/>
            </a:lvl4pPr>
            <a:lvl5pPr latinLnBrk="0">
              <a:defRPr lang="fr-FR" sz="1800"/>
            </a:lvl5pPr>
            <a:lvl6pPr latinLnBrk="0">
              <a:defRPr lang="fr-FR" sz="1800"/>
            </a:lvl6pPr>
            <a:lvl7pPr latinLnBrk="0">
              <a:defRPr lang="fr-FR" sz="1800"/>
            </a:lvl7pPr>
            <a:lvl8pPr latinLnBrk="0">
              <a:defRPr lang="fr-FR" sz="1800"/>
            </a:lvl8pPr>
            <a:lvl9pPr latinLnBrk="0">
              <a:defRPr lang="fr-F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mplacement réservé de contenu 3"/>
          <p:cNvSpPr>
            <a:spLocks noGrp="1"/>
          </p:cNvSpPr>
          <p:nvPr>
            <p:ph sz="half" idx="2"/>
          </p:nvPr>
        </p:nvSpPr>
        <p:spPr>
          <a:xfrm>
            <a:off x="6561651" y="1600200"/>
            <a:ext cx="4814586" cy="4572000"/>
          </a:xfrm>
        </p:spPr>
        <p:txBody>
          <a:bodyPr/>
          <a:lstStyle>
            <a:lvl1pPr latinLnBrk="0">
              <a:defRPr lang="fr-FR" sz="2800"/>
            </a:lvl1pPr>
            <a:lvl2pPr latinLnBrk="0">
              <a:defRPr lang="fr-FR" sz="2400"/>
            </a:lvl2pPr>
            <a:lvl3pPr latinLnBrk="0">
              <a:defRPr lang="fr-FR" sz="2000"/>
            </a:lvl3pPr>
            <a:lvl4pPr latinLnBrk="0">
              <a:defRPr lang="fr-FR" sz="1800"/>
            </a:lvl4pPr>
            <a:lvl5pPr latinLnBrk="0">
              <a:defRPr lang="fr-FR" sz="1800"/>
            </a:lvl5pPr>
            <a:lvl6pPr latinLnBrk="0">
              <a:defRPr lang="fr-FR" sz="1800" baseline="0"/>
            </a:lvl6pPr>
            <a:lvl7pPr latinLnBrk="0">
              <a:defRPr lang="fr-FR" sz="1800" baseline="0"/>
            </a:lvl7pPr>
            <a:lvl8pPr latinLnBrk="0">
              <a:defRPr lang="fr-FR" sz="1800" baseline="0"/>
            </a:lvl8pPr>
            <a:lvl9pPr latinLnBrk="0">
              <a:defRPr lang="fr-FR" sz="1800" baseline="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lvl1pPr>
              <a:defRPr/>
            </a:lvl1pPr>
          </a:lstStyle>
          <a:p>
            <a:fld id="{A64D0B12-39BD-428F-A40F-302A0374B912}" type="datetime1">
              <a:rPr lang="fr-FR" smtClean="0"/>
              <a:pPr/>
              <a:t>11/04/2018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DC1BBB0-96F0-4077-A278-0F3FB5C104D3}" type="slidenum">
              <a:rPr lang="fr-FR" smtClean="0"/>
              <a:t>‹#›</a:t>
            </a:fld>
            <a:endParaRPr lang="fr-FR"/>
          </a:p>
        </p:txBody>
      </p:sp>
    </p:spTree>
    <p:extLst>
      <p:ext uri="{BB962C8B-B14F-4D97-AF65-F5344CB8AC3E}">
        <p14:creationId xmlns:p14="http://schemas.microsoft.com/office/powerpoint/2010/main" val="12391137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latinLnBrk="0">
              <a:defRPr lang="fr-FR"/>
            </a:lvl1pPr>
          </a:lstStyle>
          <a:p>
            <a:r>
              <a:rPr lang="fr-FR"/>
              <a:t>Modifiez le style du titre</a:t>
            </a:r>
          </a:p>
        </p:txBody>
      </p:sp>
      <p:sp>
        <p:nvSpPr>
          <p:cNvPr id="3" name="Espace réservé du texte 2"/>
          <p:cNvSpPr>
            <a:spLocks noGrp="1"/>
          </p:cNvSpPr>
          <p:nvPr>
            <p:ph type="body" idx="1"/>
          </p:nvPr>
        </p:nvSpPr>
        <p:spPr>
          <a:xfrm>
            <a:off x="1593436" y="1499616"/>
            <a:ext cx="4818888" cy="938784"/>
          </a:xfrm>
        </p:spPr>
        <p:txBody>
          <a:bodyPr anchor="b">
            <a:noAutofit/>
          </a:bodyPr>
          <a:lstStyle>
            <a:lvl1pPr marL="0" indent="0" latinLnBrk="0">
              <a:spcBef>
                <a:spcPts val="0"/>
              </a:spcBef>
              <a:buNone/>
              <a:defRPr lang="fr-FR" sz="2400" b="0" cap="all" baseline="0"/>
            </a:lvl1pPr>
            <a:lvl2pPr marL="457200" indent="0" latinLnBrk="0">
              <a:buNone/>
              <a:defRPr lang="fr-FR" sz="2000" b="1"/>
            </a:lvl2pPr>
            <a:lvl3pPr marL="914400" indent="0" latinLnBrk="0">
              <a:buNone/>
              <a:defRPr lang="fr-FR" sz="1800" b="1"/>
            </a:lvl3pPr>
            <a:lvl4pPr marL="1371600" indent="0" latinLnBrk="0">
              <a:buNone/>
              <a:defRPr lang="fr-FR" sz="1600" b="1"/>
            </a:lvl4pPr>
            <a:lvl5pPr marL="1828800" indent="0" latinLnBrk="0">
              <a:buNone/>
              <a:defRPr lang="fr-FR" sz="1600" b="1"/>
            </a:lvl5pPr>
            <a:lvl6pPr marL="2286000" indent="0" latinLnBrk="0">
              <a:buNone/>
              <a:defRPr lang="fr-FR" sz="1600" b="1"/>
            </a:lvl6pPr>
            <a:lvl7pPr marL="2743200" indent="0" latinLnBrk="0">
              <a:buNone/>
              <a:defRPr lang="fr-FR" sz="1600" b="1"/>
            </a:lvl7pPr>
            <a:lvl8pPr marL="3200400" indent="0" latinLnBrk="0">
              <a:buNone/>
              <a:defRPr lang="fr-FR" sz="1600" b="1"/>
            </a:lvl8pPr>
            <a:lvl9pPr marL="3657600" indent="0" latinLnBrk="0">
              <a:buNone/>
              <a:defRPr lang="fr-FR" sz="1600" b="1"/>
            </a:lvl9pPr>
          </a:lstStyle>
          <a:p>
            <a:pPr lvl="0"/>
            <a:r>
              <a:rPr lang="fr-FR"/>
              <a:t>Modifiez les styles du texte du masque</a:t>
            </a:r>
          </a:p>
        </p:txBody>
      </p:sp>
      <p:sp>
        <p:nvSpPr>
          <p:cNvPr id="4" name="Emplacement réservé de contenu 3"/>
          <p:cNvSpPr>
            <a:spLocks noGrp="1"/>
          </p:cNvSpPr>
          <p:nvPr>
            <p:ph sz="half" idx="2"/>
          </p:nvPr>
        </p:nvSpPr>
        <p:spPr>
          <a:xfrm>
            <a:off x="1593436" y="2514706"/>
            <a:ext cx="4814586" cy="3657493"/>
          </a:xfrm>
        </p:spPr>
        <p:txBody>
          <a:bodyPr>
            <a:normAutofit/>
          </a:bodyPr>
          <a:lstStyle>
            <a:lvl1pPr latinLnBrk="0">
              <a:defRPr lang="fr-FR" sz="2400"/>
            </a:lvl1pPr>
            <a:lvl2pPr latinLnBrk="0">
              <a:defRPr lang="fr-FR" sz="2000"/>
            </a:lvl2pPr>
            <a:lvl3pPr latinLnBrk="0">
              <a:defRPr lang="fr-FR" sz="1800"/>
            </a:lvl3pPr>
            <a:lvl4pPr latinLnBrk="0">
              <a:defRPr lang="fr-FR" sz="1600"/>
            </a:lvl4pPr>
            <a:lvl5pPr latinLnBrk="0">
              <a:defRPr lang="fr-FR" sz="1600"/>
            </a:lvl5pPr>
            <a:lvl6pPr latinLnBrk="0">
              <a:defRPr lang="fr-FR" sz="1600"/>
            </a:lvl6pPr>
            <a:lvl7pPr latinLnBrk="0">
              <a:defRPr lang="fr-FR" sz="1600"/>
            </a:lvl7pPr>
            <a:lvl8pPr latinLnBrk="0">
              <a:defRPr lang="fr-FR" sz="1600" baseline="0"/>
            </a:lvl8pPr>
            <a:lvl9pPr latinLnBrk="0">
              <a:defRPr lang="fr-FR" sz="1600" baseline="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557349" y="1499616"/>
            <a:ext cx="4818888" cy="938784"/>
          </a:xfrm>
        </p:spPr>
        <p:txBody>
          <a:bodyPr anchor="b">
            <a:noAutofit/>
          </a:bodyPr>
          <a:lstStyle>
            <a:lvl1pPr marL="0" indent="0" latinLnBrk="0">
              <a:spcBef>
                <a:spcPts val="0"/>
              </a:spcBef>
              <a:buNone/>
              <a:defRPr lang="fr-FR" sz="2400" b="0" cap="all" baseline="0"/>
            </a:lvl1pPr>
            <a:lvl2pPr marL="457200" indent="0" latinLnBrk="0">
              <a:buNone/>
              <a:defRPr lang="fr-FR" sz="2000" b="1"/>
            </a:lvl2pPr>
            <a:lvl3pPr marL="914400" indent="0" latinLnBrk="0">
              <a:buNone/>
              <a:defRPr lang="fr-FR" sz="1800" b="1"/>
            </a:lvl3pPr>
            <a:lvl4pPr marL="1371600" indent="0" latinLnBrk="0">
              <a:buNone/>
              <a:defRPr lang="fr-FR" sz="1600" b="1"/>
            </a:lvl4pPr>
            <a:lvl5pPr marL="1828800" indent="0" latinLnBrk="0">
              <a:buNone/>
              <a:defRPr lang="fr-FR" sz="1600" b="1"/>
            </a:lvl5pPr>
            <a:lvl6pPr marL="2286000" indent="0" latinLnBrk="0">
              <a:buNone/>
              <a:defRPr lang="fr-FR" sz="1600" b="1"/>
            </a:lvl6pPr>
            <a:lvl7pPr marL="2743200" indent="0" latinLnBrk="0">
              <a:buNone/>
              <a:defRPr lang="fr-FR" sz="1600" b="1"/>
            </a:lvl7pPr>
            <a:lvl8pPr marL="3200400" indent="0" latinLnBrk="0">
              <a:buNone/>
              <a:defRPr lang="fr-FR" sz="1600" b="1"/>
            </a:lvl8pPr>
            <a:lvl9pPr marL="3657600" indent="0" latinLnBrk="0">
              <a:buNone/>
              <a:defRPr lang="fr-FR" sz="1600" b="1"/>
            </a:lvl9pPr>
          </a:lstStyle>
          <a:p>
            <a:pPr lvl="0"/>
            <a:r>
              <a:rPr lang="fr-FR"/>
              <a:t>Modifiez les styles du texte du masque</a:t>
            </a:r>
          </a:p>
        </p:txBody>
      </p:sp>
      <p:sp>
        <p:nvSpPr>
          <p:cNvPr id="6" name="Emplacement réservé de contenu 5"/>
          <p:cNvSpPr>
            <a:spLocks noGrp="1"/>
          </p:cNvSpPr>
          <p:nvPr>
            <p:ph sz="quarter" idx="4"/>
          </p:nvPr>
        </p:nvSpPr>
        <p:spPr>
          <a:xfrm>
            <a:off x="6557349" y="2514600"/>
            <a:ext cx="4818888" cy="3655568"/>
          </a:xfrm>
        </p:spPr>
        <p:txBody>
          <a:bodyPr>
            <a:normAutofit/>
          </a:bodyPr>
          <a:lstStyle>
            <a:lvl1pPr latinLnBrk="0">
              <a:defRPr lang="fr-FR" sz="2400"/>
            </a:lvl1pPr>
            <a:lvl2pPr latinLnBrk="0">
              <a:defRPr lang="fr-FR" sz="2000"/>
            </a:lvl2pPr>
            <a:lvl3pPr latinLnBrk="0">
              <a:defRPr lang="fr-FR" sz="1800"/>
            </a:lvl3pPr>
            <a:lvl4pPr latinLnBrk="0">
              <a:defRPr lang="fr-FR" sz="1600"/>
            </a:lvl4pPr>
            <a:lvl5pPr latinLnBrk="0">
              <a:defRPr lang="fr-FR" sz="1600"/>
            </a:lvl5pPr>
            <a:lvl6pPr latinLnBrk="0">
              <a:defRPr lang="fr-FR" sz="1600"/>
            </a:lvl6pPr>
            <a:lvl7pPr latinLnBrk="0">
              <a:defRPr lang="fr-FR" sz="1600"/>
            </a:lvl7pPr>
            <a:lvl8pPr latinLnBrk="0">
              <a:defRPr lang="fr-FR" sz="1600"/>
            </a:lvl8pPr>
            <a:lvl9pPr latinLnBrk="0">
              <a:defRPr lang="fr-F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lvl1pPr>
              <a:defRPr/>
            </a:lvl1pPr>
          </a:lstStyle>
          <a:p>
            <a:fld id="{72D99E2C-8F9F-4454-98F4-D9C301B8987A}" type="datetime1">
              <a:rPr lang="fr-FR" smtClean="0"/>
              <a:pPr/>
              <a:t>11/04/2018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DC1BBB0-96F0-4077-A278-0F3FB5C104D3}" type="slidenum">
              <a:rPr lang="fr-FR" smtClean="0"/>
              <a:t>‹#›</a:t>
            </a:fld>
            <a:endParaRPr lang="fr-FR"/>
          </a:p>
        </p:txBody>
      </p:sp>
    </p:spTree>
    <p:extLst>
      <p:ext uri="{BB962C8B-B14F-4D97-AF65-F5344CB8AC3E}">
        <p14:creationId xmlns:p14="http://schemas.microsoft.com/office/powerpoint/2010/main" val="21383580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lvl1pPr>
              <a:defRPr/>
            </a:lvl1pPr>
          </a:lstStyle>
          <a:p>
            <a:fld id="{876BD21F-8D50-4614-8FF8-ADC75B035161}" type="datetime1">
              <a:rPr lang="fr-FR" smtClean="0"/>
              <a:pPr/>
              <a:t>11/04/2018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DC1BBB0-96F0-4077-A278-0F3FB5C104D3}" type="slidenum">
              <a:rPr lang="fr-FR" smtClean="0"/>
              <a:t>‹#›</a:t>
            </a:fld>
            <a:endParaRPr lang="fr-FR"/>
          </a:p>
        </p:txBody>
      </p:sp>
    </p:spTree>
    <p:extLst>
      <p:ext uri="{BB962C8B-B14F-4D97-AF65-F5344CB8AC3E}">
        <p14:creationId xmlns:p14="http://schemas.microsoft.com/office/powerpoint/2010/main" val="31635788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626239" y="0"/>
            <a:ext cx="30472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fr-FR"/>
          </a:p>
        </p:txBody>
      </p:sp>
      <p:sp>
        <p:nvSpPr>
          <p:cNvPr id="6" name="Rectangle 5"/>
          <p:cNvSpPr/>
          <p:nvPr/>
        </p:nvSpPr>
        <p:spPr>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fr-FR"/>
          </a:p>
        </p:txBody>
      </p:sp>
      <p:cxnSp>
        <p:nvCxnSpPr>
          <p:cNvPr id="7" name="Lien droit 6"/>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0969942" y="0"/>
            <a:ext cx="922621"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fr-FR"/>
          </a:p>
        </p:txBody>
      </p:sp>
      <p:sp>
        <p:nvSpPr>
          <p:cNvPr id="9" name="Rectangle 8"/>
          <p:cNvSpPr/>
          <p:nvPr/>
        </p:nvSpPr>
        <p:spPr>
          <a:xfrm>
            <a:off x="11892563"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fr-FR"/>
          </a:p>
        </p:txBody>
      </p:sp>
      <p:sp>
        <p:nvSpPr>
          <p:cNvPr id="2" name="Espace réservé de la date 1"/>
          <p:cNvSpPr>
            <a:spLocks noGrp="1"/>
          </p:cNvSpPr>
          <p:nvPr>
            <p:ph type="dt" sz="half" idx="10"/>
          </p:nvPr>
        </p:nvSpPr>
        <p:spPr/>
        <p:txBody>
          <a:bodyPr/>
          <a:lstStyle>
            <a:lvl1pPr>
              <a:defRPr/>
            </a:lvl1pPr>
          </a:lstStyle>
          <a:p>
            <a:fld id="{A00C8674-5FD5-43D5-904A-67E1618C7B2D}" type="datetime1">
              <a:rPr lang="fr-FR" smtClean="0"/>
              <a:pPr/>
              <a:t>11/04/2018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lvl1pPr latinLnBrk="0">
              <a:defRPr lang="fr-FR">
                <a:solidFill>
                  <a:schemeClr val="bg1"/>
                </a:solidFill>
              </a:defRPr>
            </a:lvl1pPr>
          </a:lstStyle>
          <a:p>
            <a:fld id="{7DC1BBB0-96F0-4077-A278-0F3FB5C104D3}" type="slidenum">
              <a:rPr lang="fr-FR" smtClean="0"/>
              <a:pPr/>
              <a:t>‹#›</a:t>
            </a:fld>
            <a:endParaRPr lang="fr-FR"/>
          </a:p>
        </p:txBody>
      </p:sp>
    </p:spTree>
    <p:extLst>
      <p:ext uri="{BB962C8B-B14F-4D97-AF65-F5344CB8AC3E}">
        <p14:creationId xmlns:p14="http://schemas.microsoft.com/office/powerpoint/2010/main" val="1783816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621792" y="0"/>
            <a:ext cx="4147717"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fr-FR"/>
          </a:p>
        </p:txBody>
      </p:sp>
      <p:sp>
        <p:nvSpPr>
          <p:cNvPr id="9" name="Rectangle 8"/>
          <p:cNvSpPr/>
          <p:nvPr/>
        </p:nvSpPr>
        <p:spPr>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fr-FR"/>
          </a:p>
        </p:txBody>
      </p:sp>
      <p:cxnSp>
        <p:nvCxnSpPr>
          <p:cNvPr id="10" name="Lien droit 9"/>
          <p:cNvCxnSpPr/>
          <p:nvPr/>
        </p:nvCxnSpPr>
        <p:spPr bwMode="white">
          <a:xfrm>
            <a:off x="621792"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1884104" y="0"/>
            <a:ext cx="30472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fr-FR"/>
          </a:p>
        </p:txBody>
      </p:sp>
      <p:sp>
        <p:nvSpPr>
          <p:cNvPr id="2" name="Titre 1"/>
          <p:cNvSpPr>
            <a:spLocks noGrp="1"/>
          </p:cNvSpPr>
          <p:nvPr>
            <p:ph type="title"/>
          </p:nvPr>
        </p:nvSpPr>
        <p:spPr bwMode="white">
          <a:xfrm>
            <a:off x="1074240" y="381000"/>
            <a:ext cx="3293422" cy="1371600"/>
          </a:xfrm>
        </p:spPr>
        <p:txBody>
          <a:bodyPr anchor="b">
            <a:normAutofit/>
          </a:bodyPr>
          <a:lstStyle>
            <a:lvl1pPr algn="l" latinLnBrk="0">
              <a:defRPr lang="fr-FR" sz="2800" b="0" cap="all" baseline="0">
                <a:solidFill>
                  <a:schemeClr val="bg1"/>
                </a:solidFill>
              </a:defRPr>
            </a:lvl1pPr>
          </a:lstStyle>
          <a:p>
            <a:r>
              <a:rPr lang="fr-FR"/>
              <a:t>Modifiez le style du titre</a:t>
            </a:r>
          </a:p>
        </p:txBody>
      </p:sp>
      <p:sp>
        <p:nvSpPr>
          <p:cNvPr id="3" name="Emplacement réservé de contenu 2"/>
          <p:cNvSpPr>
            <a:spLocks noGrp="1"/>
          </p:cNvSpPr>
          <p:nvPr>
            <p:ph idx="1"/>
          </p:nvPr>
        </p:nvSpPr>
        <p:spPr>
          <a:xfrm>
            <a:off x="5180251" y="482600"/>
            <a:ext cx="6195986" cy="5689600"/>
          </a:xfrm>
        </p:spPr>
        <p:txBody>
          <a:bodyPr>
            <a:normAutofit/>
          </a:bodyPr>
          <a:lstStyle>
            <a:lvl1pPr latinLnBrk="0">
              <a:defRPr lang="fr-FR" sz="2800"/>
            </a:lvl1pPr>
            <a:lvl2pPr latinLnBrk="0">
              <a:defRPr lang="fr-FR" sz="2400"/>
            </a:lvl2pPr>
            <a:lvl3pPr latinLnBrk="0">
              <a:defRPr lang="fr-FR" sz="2000"/>
            </a:lvl3pPr>
            <a:lvl4pPr latinLnBrk="0">
              <a:defRPr lang="fr-FR" sz="1800"/>
            </a:lvl4pPr>
            <a:lvl5pPr latinLnBrk="0">
              <a:defRPr lang="fr-FR" sz="1800"/>
            </a:lvl5pPr>
            <a:lvl6pPr latinLnBrk="0">
              <a:defRPr lang="fr-FR" sz="1800"/>
            </a:lvl6pPr>
            <a:lvl7pPr latinLnBrk="0">
              <a:defRPr lang="fr-FR" sz="1800"/>
            </a:lvl7pPr>
            <a:lvl8pPr latinLnBrk="0">
              <a:defRPr lang="fr-FR" sz="1800" baseline="0"/>
            </a:lvl8pPr>
            <a:lvl9pPr latinLnBrk="0">
              <a:defRPr lang="fr-FR" sz="1800" baseline="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bwMode="white">
          <a:xfrm>
            <a:off x="1074240" y="1828800"/>
            <a:ext cx="3293422" cy="4343400"/>
          </a:xfrm>
        </p:spPr>
        <p:txBody>
          <a:bodyPr>
            <a:normAutofit/>
          </a:bodyPr>
          <a:lstStyle>
            <a:lvl1pPr marL="0" indent="0" latinLnBrk="0">
              <a:buNone/>
              <a:defRPr lang="fr-FR" sz="2000">
                <a:solidFill>
                  <a:schemeClr val="bg1"/>
                </a:solidFill>
              </a:defRPr>
            </a:lvl1pPr>
            <a:lvl2pPr marL="457200" indent="0" latinLnBrk="0">
              <a:buNone/>
              <a:defRPr lang="fr-FR" sz="1200"/>
            </a:lvl2pPr>
            <a:lvl3pPr marL="914400" indent="0" latinLnBrk="0">
              <a:buNone/>
              <a:defRPr lang="fr-FR" sz="1000"/>
            </a:lvl3pPr>
            <a:lvl4pPr marL="1371600" indent="0" latinLnBrk="0">
              <a:buNone/>
              <a:defRPr lang="fr-FR" sz="900"/>
            </a:lvl4pPr>
            <a:lvl5pPr marL="1828800" indent="0" latinLnBrk="0">
              <a:buNone/>
              <a:defRPr lang="fr-FR" sz="900"/>
            </a:lvl5pPr>
            <a:lvl6pPr marL="2286000" indent="0" latinLnBrk="0">
              <a:buNone/>
              <a:defRPr lang="fr-FR" sz="900"/>
            </a:lvl6pPr>
            <a:lvl7pPr marL="2743200" indent="0" latinLnBrk="0">
              <a:buNone/>
              <a:defRPr lang="fr-FR" sz="900"/>
            </a:lvl7pPr>
            <a:lvl8pPr marL="3200400" indent="0" latinLnBrk="0">
              <a:buNone/>
              <a:defRPr lang="fr-FR" sz="900"/>
            </a:lvl8pPr>
            <a:lvl9pPr marL="3657600" indent="0" latinLnBrk="0">
              <a:buNone/>
              <a:defRPr lang="fr-F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lvl1pPr>
              <a:defRPr/>
            </a:lvl1pPr>
          </a:lstStyle>
          <a:p>
            <a:fld id="{A5090DC1-84F1-4D27-852C-EEE914509A9E}" type="datetime1">
              <a:rPr lang="fr-FR" smtClean="0"/>
              <a:pPr/>
              <a:t>11/04/2018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DC1BBB0-96F0-4077-A278-0F3FB5C104D3}" type="slidenum">
              <a:rPr lang="fr-FR" smtClean="0"/>
              <a:t>‹#›</a:t>
            </a:fld>
            <a:endParaRPr lang="fr-FR"/>
          </a:p>
        </p:txBody>
      </p:sp>
    </p:spTree>
    <p:extLst>
      <p:ext uri="{BB962C8B-B14F-4D97-AF65-F5344CB8AC3E}">
        <p14:creationId xmlns:p14="http://schemas.microsoft.com/office/powerpoint/2010/main" val="35180431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1" name="Rectangle 10"/>
          <p:cNvSpPr/>
          <p:nvPr/>
        </p:nvSpPr>
        <p:spPr>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fr-FR"/>
          </a:p>
        </p:txBody>
      </p:sp>
      <p:sp>
        <p:nvSpPr>
          <p:cNvPr id="8" name="Rectangle 7"/>
          <p:cNvSpPr/>
          <p:nvPr/>
        </p:nvSpPr>
        <p:spPr>
          <a:xfrm>
            <a:off x="11884104" y="0"/>
            <a:ext cx="30472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fr-FR"/>
          </a:p>
        </p:txBody>
      </p:sp>
      <p:sp>
        <p:nvSpPr>
          <p:cNvPr id="9" name="Rectangle 8"/>
          <p:cNvSpPr/>
          <p:nvPr/>
        </p:nvSpPr>
        <p:spPr>
          <a:xfrm>
            <a:off x="4875530" y="0"/>
            <a:ext cx="7017034"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fr-FR"/>
          </a:p>
        </p:txBody>
      </p:sp>
      <p:sp>
        <p:nvSpPr>
          <p:cNvPr id="2" name="Titre 1"/>
          <p:cNvSpPr>
            <a:spLocks noGrp="1"/>
          </p:cNvSpPr>
          <p:nvPr>
            <p:ph type="title"/>
          </p:nvPr>
        </p:nvSpPr>
        <p:spPr>
          <a:xfrm>
            <a:off x="1074240" y="381000"/>
            <a:ext cx="3293422" cy="1371600"/>
          </a:xfrm>
        </p:spPr>
        <p:txBody>
          <a:bodyPr anchor="b">
            <a:normAutofit/>
          </a:bodyPr>
          <a:lstStyle>
            <a:lvl1pPr algn="l" latinLnBrk="0">
              <a:defRPr lang="fr-FR" sz="2800" b="0" cap="all" baseline="0">
                <a:solidFill>
                  <a:schemeClr val="tx1">
                    <a:lumMod val="75000"/>
                  </a:schemeClr>
                </a:solidFill>
              </a:defRPr>
            </a:lvl1pPr>
          </a:lstStyle>
          <a:p>
            <a:r>
              <a:rPr lang="fr-FR"/>
              <a:t>Modifiez le style du titre</a:t>
            </a:r>
          </a:p>
        </p:txBody>
      </p:sp>
      <p:sp>
        <p:nvSpPr>
          <p:cNvPr id="3" name="Espace réservé d’image 2"/>
          <p:cNvSpPr>
            <a:spLocks noGrp="1"/>
          </p:cNvSpPr>
          <p:nvPr>
            <p:ph type="pic" idx="1"/>
          </p:nvPr>
        </p:nvSpPr>
        <p:spPr bwMode="auto">
          <a:xfrm>
            <a:off x="5180251" y="482600"/>
            <a:ext cx="6195986" cy="5689600"/>
          </a:xfrm>
          <a:ln w="19050">
            <a:solidFill>
              <a:schemeClr val="bg1"/>
            </a:solidFill>
          </a:ln>
        </p:spPr>
        <p:txBody>
          <a:bodyPr>
            <a:normAutofit/>
          </a:bodyPr>
          <a:lstStyle>
            <a:lvl1pPr marL="0" indent="0" latinLnBrk="0">
              <a:buNone/>
              <a:defRPr lang="fr-FR" sz="2800"/>
            </a:lvl1pPr>
            <a:lvl2pPr marL="457200" indent="0" latinLnBrk="0">
              <a:buNone/>
              <a:defRPr lang="fr-FR" sz="2800"/>
            </a:lvl2pPr>
            <a:lvl3pPr marL="914400" indent="0" latinLnBrk="0">
              <a:buNone/>
              <a:defRPr lang="fr-FR" sz="2400"/>
            </a:lvl3pPr>
            <a:lvl4pPr marL="1371600" indent="0" latinLnBrk="0">
              <a:buNone/>
              <a:defRPr lang="fr-FR" sz="2000"/>
            </a:lvl4pPr>
            <a:lvl5pPr marL="1828800" indent="0" latinLnBrk="0">
              <a:buNone/>
              <a:defRPr lang="fr-FR" sz="2000"/>
            </a:lvl5pPr>
            <a:lvl6pPr marL="2286000" indent="0" latinLnBrk="0">
              <a:buNone/>
              <a:defRPr lang="fr-FR" sz="2000"/>
            </a:lvl6pPr>
            <a:lvl7pPr marL="2743200" indent="0" latinLnBrk="0">
              <a:buNone/>
              <a:defRPr lang="fr-FR" sz="2000"/>
            </a:lvl7pPr>
            <a:lvl8pPr marL="3200400" indent="0" latinLnBrk="0">
              <a:buNone/>
              <a:defRPr lang="fr-FR" sz="2000"/>
            </a:lvl8pPr>
            <a:lvl9pPr marL="3657600" indent="0" latinLnBrk="0">
              <a:buNone/>
              <a:defRPr lang="fr-FR" sz="2000"/>
            </a:lvl9pPr>
          </a:lstStyle>
          <a:p>
            <a:r>
              <a:rPr lang="fr-FR"/>
              <a:t>Cliquez sur l’icône pour ajouter une image</a:t>
            </a:r>
          </a:p>
        </p:txBody>
      </p:sp>
      <p:sp>
        <p:nvSpPr>
          <p:cNvPr id="4" name="Espace réservé du texte 3"/>
          <p:cNvSpPr>
            <a:spLocks noGrp="1"/>
          </p:cNvSpPr>
          <p:nvPr>
            <p:ph type="body" sz="half" idx="2"/>
          </p:nvPr>
        </p:nvSpPr>
        <p:spPr>
          <a:xfrm>
            <a:off x="1074240" y="1828800"/>
            <a:ext cx="3293422" cy="4343400"/>
          </a:xfrm>
        </p:spPr>
        <p:txBody>
          <a:bodyPr>
            <a:normAutofit/>
          </a:bodyPr>
          <a:lstStyle>
            <a:lvl1pPr marL="0" indent="0" latinLnBrk="0">
              <a:buNone/>
              <a:defRPr lang="fr-FR" sz="2000">
                <a:solidFill>
                  <a:schemeClr val="tx1"/>
                </a:solidFill>
              </a:defRPr>
            </a:lvl1pPr>
            <a:lvl2pPr marL="457200" indent="0" latinLnBrk="0">
              <a:buNone/>
              <a:defRPr lang="fr-FR" sz="1200"/>
            </a:lvl2pPr>
            <a:lvl3pPr marL="914400" indent="0" latinLnBrk="0">
              <a:buNone/>
              <a:defRPr lang="fr-FR" sz="1000"/>
            </a:lvl3pPr>
            <a:lvl4pPr marL="1371600" indent="0" latinLnBrk="0">
              <a:buNone/>
              <a:defRPr lang="fr-FR" sz="900"/>
            </a:lvl4pPr>
            <a:lvl5pPr marL="1828800" indent="0" latinLnBrk="0">
              <a:buNone/>
              <a:defRPr lang="fr-FR" sz="900"/>
            </a:lvl5pPr>
            <a:lvl6pPr marL="2286000" indent="0" latinLnBrk="0">
              <a:buNone/>
              <a:defRPr lang="fr-FR" sz="900"/>
            </a:lvl6pPr>
            <a:lvl7pPr marL="2743200" indent="0" latinLnBrk="0">
              <a:buNone/>
              <a:defRPr lang="fr-FR" sz="900"/>
            </a:lvl7pPr>
            <a:lvl8pPr marL="3200400" indent="0" latinLnBrk="0">
              <a:buNone/>
              <a:defRPr lang="fr-FR" sz="900"/>
            </a:lvl8pPr>
            <a:lvl9pPr marL="3657600" indent="0" latinLnBrk="0">
              <a:buNone/>
              <a:defRPr lang="fr-F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lvl1pPr>
              <a:defRPr/>
            </a:lvl1pPr>
          </a:lstStyle>
          <a:p>
            <a:fld id="{9EEA7CE9-FF0A-436F-8DE1-15C8FD4E1F9D}" type="datetime1">
              <a:rPr lang="fr-FR" smtClean="0"/>
              <a:pPr/>
              <a:t>11/04/2018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DC1BBB0-96F0-4077-A278-0F3FB5C104D3}" type="slidenum">
              <a:rPr lang="fr-FR" smtClean="0"/>
              <a:t>‹#›</a:t>
            </a:fld>
            <a:endParaRPr lang="fr-FR"/>
          </a:p>
        </p:txBody>
      </p:sp>
      <p:cxnSp>
        <p:nvCxnSpPr>
          <p:cNvPr id="10" name="Lien droit 9"/>
          <p:cNvCxnSpPr/>
          <p:nvPr/>
        </p:nvCxnSpPr>
        <p:spPr bwMode="white">
          <a:xfrm>
            <a:off x="11879867"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39002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884104"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fr-FR"/>
          </a:p>
        </p:txBody>
      </p:sp>
      <p:sp>
        <p:nvSpPr>
          <p:cNvPr id="8" name="Rectangle 7"/>
          <p:cNvSpPr/>
          <p:nvPr/>
        </p:nvSpPr>
        <p:spPr>
          <a:xfrm>
            <a:off x="61714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fr-FR"/>
          </a:p>
        </p:txBody>
      </p:sp>
      <p:sp>
        <p:nvSpPr>
          <p:cNvPr id="9" name="Rectangle 8"/>
          <p:cNvSpPr/>
          <p:nvPr/>
        </p:nvSpPr>
        <p:spPr>
          <a:xfrm>
            <a:off x="0" y="0"/>
            <a:ext cx="609441"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fr-FR"/>
          </a:p>
        </p:txBody>
      </p:sp>
      <p:sp>
        <p:nvSpPr>
          <p:cNvPr id="13" name="Rectangle 12"/>
          <p:cNvSpPr/>
          <p:nvPr/>
        </p:nvSpPr>
        <p:spPr>
          <a:xfrm>
            <a:off x="617143" y="736219"/>
            <a:ext cx="60944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4" name="Lien droit 13"/>
          <p:cNvCxnSpPr/>
          <p:nvPr/>
        </p:nvCxnSpPr>
        <p:spPr bwMode="white">
          <a:xfrm>
            <a:off x="617143" y="7362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Lien droit 14"/>
          <p:cNvCxnSpPr/>
          <p:nvPr/>
        </p:nvCxnSpPr>
        <p:spPr bwMode="white">
          <a:xfrm>
            <a:off x="617143" y="13458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
          <p:cNvSpPr>
            <a:spLocks/>
          </p:cNvSpPr>
          <p:nvPr/>
        </p:nvSpPr>
        <p:spPr bwMode="white">
          <a:xfrm>
            <a:off x="756095" y="898102"/>
            <a:ext cx="336023"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fr-FR"/>
          </a:p>
        </p:txBody>
      </p:sp>
      <p:cxnSp>
        <p:nvCxnSpPr>
          <p:cNvPr id="16" name="Lien droit 15"/>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Espace réservé du titre 1"/>
          <p:cNvSpPr>
            <a:spLocks noGrp="1"/>
          </p:cNvSpPr>
          <p:nvPr>
            <p:ph type="title"/>
          </p:nvPr>
        </p:nvSpPr>
        <p:spPr>
          <a:xfrm>
            <a:off x="1593436" y="177800"/>
            <a:ext cx="9782801" cy="1239837"/>
          </a:xfrm>
          <a:prstGeom prst="rect">
            <a:avLst/>
          </a:prstGeom>
        </p:spPr>
        <p:txBody>
          <a:bodyPr vert="horz" lIns="91440" tIns="45720" rIns="91440" bIns="45720" rtlCol="0" anchor="b">
            <a:normAutofit/>
          </a:bodyPr>
          <a:lstStyle/>
          <a:p>
            <a:r>
              <a:rPr lang="fr-FR"/>
              <a:t>Modifiez le style du titre</a:t>
            </a:r>
          </a:p>
        </p:txBody>
      </p:sp>
      <p:sp>
        <p:nvSpPr>
          <p:cNvPr id="3" name="Espace réservé du texte 2"/>
          <p:cNvSpPr>
            <a:spLocks noGrp="1"/>
          </p:cNvSpPr>
          <p:nvPr>
            <p:ph type="body" idx="1"/>
          </p:nvPr>
        </p:nvSpPr>
        <p:spPr>
          <a:xfrm>
            <a:off x="1593436" y="1600200"/>
            <a:ext cx="9782801" cy="4572000"/>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5180250" y="6356351"/>
            <a:ext cx="1218883" cy="365125"/>
          </a:xfrm>
          <a:prstGeom prst="rect">
            <a:avLst/>
          </a:prstGeom>
        </p:spPr>
        <p:txBody>
          <a:bodyPr vert="horz" lIns="91440" tIns="45720" rIns="91440" bIns="45720" rtlCol="0" anchor="ctr"/>
          <a:lstStyle>
            <a:lvl1pPr algn="l" latinLnBrk="0">
              <a:defRPr lang="fr-FR" sz="1200" cap="all" baseline="0">
                <a:solidFill>
                  <a:schemeClr val="tx1">
                    <a:lumMod val="60000"/>
                    <a:lumOff val="40000"/>
                  </a:schemeClr>
                </a:solidFill>
              </a:defRPr>
            </a:lvl1pPr>
          </a:lstStyle>
          <a:p>
            <a:fld id="{9B6C443A-8F80-4DCF-9135-2D331FE810B0}" type="datetime1">
              <a:rPr lang="fr-FR" smtClean="0"/>
              <a:pPr/>
              <a:t>11/04/2018</a:t>
            </a:fld>
            <a:endParaRPr lang="fr-FR"/>
          </a:p>
        </p:txBody>
      </p:sp>
      <p:sp>
        <p:nvSpPr>
          <p:cNvPr id="5" name="Espace réservé du pied de page 4"/>
          <p:cNvSpPr>
            <a:spLocks noGrp="1"/>
          </p:cNvSpPr>
          <p:nvPr>
            <p:ph type="ftr" sz="quarter" idx="3"/>
          </p:nvPr>
        </p:nvSpPr>
        <p:spPr>
          <a:xfrm>
            <a:off x="6595933" y="6356351"/>
            <a:ext cx="3974065" cy="365125"/>
          </a:xfrm>
          <a:prstGeom prst="rect">
            <a:avLst/>
          </a:prstGeom>
        </p:spPr>
        <p:txBody>
          <a:bodyPr vert="horz" lIns="91440" tIns="45720" rIns="91440" bIns="45720" rtlCol="0" anchor="ctr"/>
          <a:lstStyle>
            <a:lvl1pPr algn="ctr" latinLnBrk="0">
              <a:defRPr lang="fr-FR" sz="1200" cap="all" baseline="0">
                <a:solidFill>
                  <a:schemeClr val="tx1">
                    <a:lumMod val="60000"/>
                    <a:lumOff val="40000"/>
                  </a:schemeClr>
                </a:solidFill>
              </a:defRPr>
            </a:lvl1pPr>
          </a:lstStyle>
          <a:p>
            <a:endParaRPr lang="fr-FR"/>
          </a:p>
        </p:txBody>
      </p:sp>
      <p:sp>
        <p:nvSpPr>
          <p:cNvPr id="6" name="Espace réservé du numéro de diapositive 5"/>
          <p:cNvSpPr>
            <a:spLocks noGrp="1"/>
          </p:cNvSpPr>
          <p:nvPr>
            <p:ph type="sldNum" sz="quarter" idx="4"/>
          </p:nvPr>
        </p:nvSpPr>
        <p:spPr>
          <a:xfrm>
            <a:off x="10766796" y="6356351"/>
            <a:ext cx="609441" cy="365125"/>
          </a:xfrm>
          <a:prstGeom prst="rect">
            <a:avLst/>
          </a:prstGeom>
        </p:spPr>
        <p:txBody>
          <a:bodyPr vert="horz" lIns="91440" tIns="45720" rIns="91440" bIns="45720" rtlCol="0" anchor="ctr"/>
          <a:lstStyle>
            <a:lvl1pPr algn="r" latinLnBrk="0">
              <a:defRPr lang="fr-FR" sz="1200" cap="all" baseline="0">
                <a:solidFill>
                  <a:schemeClr val="tx1">
                    <a:lumMod val="60000"/>
                    <a:lumOff val="40000"/>
                  </a:schemeClr>
                </a:solidFill>
              </a:defRPr>
            </a:lvl1pPr>
          </a:lstStyle>
          <a:p>
            <a:fld id="{7DC1BBB0-96F0-4077-A278-0F3FB5C104D3}" type="slidenum">
              <a:rPr lang="fr-FR" smtClean="0"/>
              <a:pPr/>
              <a:t>‹#›</a:t>
            </a:fld>
            <a:endParaRPr lang="fr-FR"/>
          </a:p>
        </p:txBody>
      </p:sp>
    </p:spTree>
    <p:extLst>
      <p:ext uri="{BB962C8B-B14F-4D97-AF65-F5344CB8AC3E}">
        <p14:creationId xmlns:p14="http://schemas.microsoft.com/office/powerpoint/2010/main" val="2054322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lang="fr-FR" sz="3600" kern="1200">
          <a:solidFill>
            <a:schemeClr val="tx1">
              <a:lumMod val="75000"/>
            </a:schemeClr>
          </a:solidFill>
          <a:latin typeface="+mj-lt"/>
          <a:ea typeface="+mj-ea"/>
          <a:cs typeface="+mj-cs"/>
        </a:defRPr>
      </a:lvl1pPr>
    </p:titleStyle>
    <p:bodyStyle>
      <a:lvl1pPr marL="246888" indent="-246888" algn="l" defTabSz="914400" rtl="0" eaLnBrk="1" latinLnBrk="0" hangingPunct="1">
        <a:lnSpc>
          <a:spcPct val="90000"/>
        </a:lnSpc>
        <a:spcBef>
          <a:spcPts val="1400"/>
        </a:spcBef>
        <a:buFont typeface="Euphemia" pitchFamily="34" charset="0"/>
        <a:buChar char="›"/>
        <a:defRPr lang="fr-F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lang="fr-F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lang="fr-F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lang="fr-F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lang="fr-F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lang="fr-F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lang="fr-F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lang="fr-F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lang="fr-FR" sz="1800" kern="1200" baseline="0">
          <a:solidFill>
            <a:schemeClr val="tx1"/>
          </a:solidFill>
          <a:latin typeface="+mn-lt"/>
          <a:ea typeface="+mn-ea"/>
          <a:cs typeface="+mn-cs"/>
        </a:defRPr>
      </a:lvl9pPr>
    </p:bodyStyle>
    <p:otherStyle>
      <a:defPPr>
        <a:defRPr lang="fr-FR"/>
      </a:defPPr>
      <a:lvl1pPr marL="0" algn="l" defTabSz="914400" rtl="0" eaLnBrk="1" latinLnBrk="0" hangingPunct="1">
        <a:defRPr lang="fr-FR" sz="1800" kern="1200">
          <a:solidFill>
            <a:schemeClr val="tx1"/>
          </a:solidFill>
          <a:latin typeface="+mn-lt"/>
          <a:ea typeface="+mn-ea"/>
          <a:cs typeface="+mn-cs"/>
        </a:defRPr>
      </a:lvl1pPr>
      <a:lvl2pPr marL="457200" algn="l" defTabSz="914400" rtl="0" eaLnBrk="1" latinLnBrk="0" hangingPunct="1">
        <a:defRPr lang="fr-FR" sz="1800" kern="1200">
          <a:solidFill>
            <a:schemeClr val="tx1"/>
          </a:solidFill>
          <a:latin typeface="+mn-lt"/>
          <a:ea typeface="+mn-ea"/>
          <a:cs typeface="+mn-cs"/>
        </a:defRPr>
      </a:lvl2pPr>
      <a:lvl3pPr marL="914400" algn="l" defTabSz="914400" rtl="0" eaLnBrk="1" latinLnBrk="0" hangingPunct="1">
        <a:defRPr lang="fr-FR" sz="1800" kern="1200">
          <a:solidFill>
            <a:schemeClr val="tx1"/>
          </a:solidFill>
          <a:latin typeface="+mn-lt"/>
          <a:ea typeface="+mn-ea"/>
          <a:cs typeface="+mn-cs"/>
        </a:defRPr>
      </a:lvl3pPr>
      <a:lvl4pPr marL="1371600" algn="l" defTabSz="914400" rtl="0" eaLnBrk="1" latinLnBrk="0" hangingPunct="1">
        <a:defRPr lang="fr-FR" sz="1800" kern="1200">
          <a:solidFill>
            <a:schemeClr val="tx1"/>
          </a:solidFill>
          <a:latin typeface="+mn-lt"/>
          <a:ea typeface="+mn-ea"/>
          <a:cs typeface="+mn-cs"/>
        </a:defRPr>
      </a:lvl4pPr>
      <a:lvl5pPr marL="1828800" algn="l" defTabSz="914400" rtl="0" eaLnBrk="1" latinLnBrk="0" hangingPunct="1">
        <a:defRPr lang="fr-FR" sz="1800" kern="1200">
          <a:solidFill>
            <a:schemeClr val="tx1"/>
          </a:solidFill>
          <a:latin typeface="+mn-lt"/>
          <a:ea typeface="+mn-ea"/>
          <a:cs typeface="+mn-cs"/>
        </a:defRPr>
      </a:lvl5pPr>
      <a:lvl6pPr marL="2286000" algn="l" defTabSz="914400" rtl="0" eaLnBrk="1" latinLnBrk="0" hangingPunct="1">
        <a:defRPr lang="fr-FR" sz="1800" kern="1200">
          <a:solidFill>
            <a:schemeClr val="tx1"/>
          </a:solidFill>
          <a:latin typeface="+mn-lt"/>
          <a:ea typeface="+mn-ea"/>
          <a:cs typeface="+mn-cs"/>
        </a:defRPr>
      </a:lvl6pPr>
      <a:lvl7pPr marL="2743200" algn="l" defTabSz="914400" rtl="0" eaLnBrk="1" latinLnBrk="0" hangingPunct="1">
        <a:defRPr lang="fr-FR" sz="1800" kern="1200">
          <a:solidFill>
            <a:schemeClr val="tx1"/>
          </a:solidFill>
          <a:latin typeface="+mn-lt"/>
          <a:ea typeface="+mn-ea"/>
          <a:cs typeface="+mn-cs"/>
        </a:defRPr>
      </a:lvl7pPr>
      <a:lvl8pPr marL="3200400" algn="l" defTabSz="914400" rtl="0" eaLnBrk="1" latinLnBrk="0" hangingPunct="1">
        <a:defRPr lang="fr-FR" sz="1800" kern="1200">
          <a:solidFill>
            <a:schemeClr val="tx1"/>
          </a:solidFill>
          <a:latin typeface="+mn-lt"/>
          <a:ea typeface="+mn-ea"/>
          <a:cs typeface="+mn-cs"/>
        </a:defRPr>
      </a:lvl8pPr>
      <a:lvl9pPr marL="3657600" algn="l" defTabSz="914400" rtl="0" eaLnBrk="1" latinLnBrk="0" hangingPunct="1">
        <a:defRPr lang="fr-F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a:t>Chaîne d'information &amp; Chaîne d'énergie</a:t>
            </a:r>
          </a:p>
        </p:txBody>
      </p:sp>
      <p:sp>
        <p:nvSpPr>
          <p:cNvPr id="3" name="Sous-titre 2"/>
          <p:cNvSpPr>
            <a:spLocks noGrp="1"/>
          </p:cNvSpPr>
          <p:nvPr>
            <p:ph type="subTitle" idx="1"/>
          </p:nvPr>
        </p:nvSpPr>
        <p:spPr/>
        <p:txBody>
          <a:bodyPr vert="horz" lIns="91440" tIns="45720" rIns="91440" bIns="45720" rtlCol="0" anchor="t">
            <a:normAutofit/>
          </a:bodyPr>
          <a:lstStyle/>
          <a:p>
            <a:r>
              <a:rPr lang="fr-FR"/>
              <a:t>Exercices d'application</a:t>
            </a:r>
          </a:p>
        </p:txBody>
      </p:sp>
    </p:spTree>
    <p:extLst>
      <p:ext uri="{BB962C8B-B14F-4D97-AF65-F5344CB8AC3E}">
        <p14:creationId xmlns:p14="http://schemas.microsoft.com/office/powerpoint/2010/main" val="5067614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72473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593436" y="177800"/>
            <a:ext cx="9782801" cy="803543"/>
          </a:xfrm>
        </p:spPr>
        <p:txBody>
          <a:bodyPr>
            <a:normAutofit fontScale="90000"/>
          </a:bodyPr>
          <a:lstStyle/>
          <a:p>
            <a:r>
              <a:rPr lang="fr-FR"/>
              <a:t>Un store automatique : Description</a:t>
            </a:r>
            <a:r>
              <a:rPr lang="fr-FR">
                <a:solidFill>
                  <a:srgbClr val="35404A"/>
                </a:solidFill>
              </a:rPr>
              <a:t> du système</a:t>
            </a:r>
            <a:endParaRPr lang="fr-FR">
              <a:solidFill>
                <a:schemeClr val="tx1"/>
              </a:solidFill>
            </a:endParaRPr>
          </a:p>
        </p:txBody>
      </p:sp>
      <p:pic>
        <p:nvPicPr>
          <p:cNvPr id="1026" name="Picture 2" descr="RÃ©sultat de recherche d'images pour &quot;store automatique&quot;">
            <a:extLst>
              <a:ext uri="{FF2B5EF4-FFF2-40B4-BE49-F238E27FC236}">
                <a16:creationId xmlns:a16="http://schemas.microsoft.com/office/drawing/2014/main" id="{63BA0B42-2766-48D1-9094-F13205BF7F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3436" y="981343"/>
            <a:ext cx="4476750" cy="27717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Ã©sultat de recherche d'images pour &quot;store automatique&quot;">
            <a:extLst>
              <a:ext uri="{FF2B5EF4-FFF2-40B4-BE49-F238E27FC236}">
                <a16:creationId xmlns:a16="http://schemas.microsoft.com/office/drawing/2014/main" id="{8DB954C5-3DCC-417A-8576-734544A6982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3582" b="9585"/>
          <a:stretch/>
        </p:blipFill>
        <p:spPr bwMode="auto">
          <a:xfrm>
            <a:off x="1593436" y="3753118"/>
            <a:ext cx="4788314" cy="3031435"/>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DCB275EB-2B23-45E2-8495-78E90E1AD50B}"/>
              </a:ext>
            </a:extLst>
          </p:cNvPr>
          <p:cNvSpPr txBox="1"/>
          <p:nvPr/>
        </p:nvSpPr>
        <p:spPr>
          <a:xfrm>
            <a:off x="6484836" y="4206141"/>
            <a:ext cx="5375860" cy="1754326"/>
          </a:xfrm>
          <a:prstGeom prst="rect">
            <a:avLst/>
          </a:prstGeom>
          <a:noFill/>
        </p:spPr>
        <p:txBody>
          <a:bodyPr wrap="square" rtlCol="0">
            <a:spAutoFit/>
          </a:bodyPr>
          <a:lstStyle/>
          <a:p>
            <a:r>
              <a:rPr lang="fr-FR"/>
              <a:t>Le moteur est inséré à l’intérieur du tube autour duquel la toile s’enroule.</a:t>
            </a:r>
          </a:p>
          <a:p>
            <a:r>
              <a:rPr lang="fr-FR"/>
              <a:t>Il doit être alimenté en électricité pour fonctionner.</a:t>
            </a:r>
          </a:p>
          <a:p>
            <a:r>
              <a:rPr lang="fr-FR"/>
              <a:t>Les bras articulés permettent de maintenir la toile tendue.</a:t>
            </a:r>
          </a:p>
        </p:txBody>
      </p:sp>
      <p:sp>
        <p:nvSpPr>
          <p:cNvPr id="3" name="ZoneTexte 2">
            <a:extLst>
              <a:ext uri="{FF2B5EF4-FFF2-40B4-BE49-F238E27FC236}">
                <a16:creationId xmlns:a16="http://schemas.microsoft.com/office/drawing/2014/main" id="{4F66933D-B151-47AD-8A35-650D33481DF4}"/>
              </a:ext>
            </a:extLst>
          </p:cNvPr>
          <p:cNvSpPr txBox="1"/>
          <p:nvPr/>
        </p:nvSpPr>
        <p:spPr>
          <a:xfrm>
            <a:off x="6484836" y="1167795"/>
            <a:ext cx="5261114" cy="2585323"/>
          </a:xfrm>
          <a:prstGeom prst="rect">
            <a:avLst/>
          </a:prstGeom>
          <a:noFill/>
        </p:spPr>
        <p:txBody>
          <a:bodyPr wrap="square" rtlCol="0">
            <a:spAutoFit/>
          </a:bodyPr>
          <a:lstStyle/>
          <a:p>
            <a:r>
              <a:rPr lang="fr-FR"/>
              <a:t>La cellule photoélectrique détecte la présence de soleil afin de faire descendre le store et de faire de l’ombre sur la terrasse.</a:t>
            </a:r>
          </a:p>
          <a:p>
            <a:r>
              <a:rPr lang="fr-FR"/>
              <a:t>Le boîtier électronique de commande manuelle permet à l’utilisateur de régler la position du store, quelles que soient les conditions climatiques.</a:t>
            </a:r>
          </a:p>
          <a:p>
            <a:r>
              <a:rPr lang="fr-FR"/>
              <a:t>L’anémomètre mesure la vitesse du vent afin de remonter le store en cas de vent trop forts.</a:t>
            </a:r>
          </a:p>
        </p:txBody>
      </p:sp>
    </p:spTree>
    <p:extLst>
      <p:ext uri="{BB962C8B-B14F-4D97-AF65-F5344CB8AC3E}">
        <p14:creationId xmlns:p14="http://schemas.microsoft.com/office/powerpoint/2010/main" val="17204263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Chaînes fonctionnelles</a:t>
            </a:r>
            <a:endParaRPr lang="fr-FR">
              <a:solidFill>
                <a:schemeClr val="tx1"/>
              </a:solidFill>
            </a:endParaRPr>
          </a:p>
        </p:txBody>
      </p:sp>
      <p:pic>
        <p:nvPicPr>
          <p:cNvPr id="5" name="Image 5" descr="Une image contenant capture d’écran&#10;&#10;Description générée avec un niveau de confiance très élevé">
            <a:extLst>
              <a:ext uri="{FF2B5EF4-FFF2-40B4-BE49-F238E27FC236}">
                <a16:creationId xmlns:a16="http://schemas.microsoft.com/office/drawing/2014/main" id="{443B0E02-B8FF-4D9D-BCC6-0C35F30D4A51}"/>
              </a:ext>
            </a:extLst>
          </p:cNvPr>
          <p:cNvPicPr>
            <a:picLocks noChangeAspect="1"/>
          </p:cNvPicPr>
          <p:nvPr/>
        </p:nvPicPr>
        <p:blipFill>
          <a:blip r:embed="rId2"/>
          <a:stretch>
            <a:fillRect/>
          </a:stretch>
        </p:blipFill>
        <p:spPr>
          <a:xfrm>
            <a:off x="1131591" y="1469832"/>
            <a:ext cx="10747257" cy="5307551"/>
          </a:xfrm>
          <a:prstGeom prst="rect">
            <a:avLst/>
          </a:prstGeom>
        </p:spPr>
      </p:pic>
      <p:sp>
        <p:nvSpPr>
          <p:cNvPr id="3" name="ZoneTexte 2">
            <a:extLst>
              <a:ext uri="{FF2B5EF4-FFF2-40B4-BE49-F238E27FC236}">
                <a16:creationId xmlns:a16="http://schemas.microsoft.com/office/drawing/2014/main" id="{D4563669-C84F-4E2E-B74D-9B181DEEC253}"/>
              </a:ext>
            </a:extLst>
          </p:cNvPr>
          <p:cNvSpPr txBox="1"/>
          <p:nvPr/>
        </p:nvSpPr>
        <p:spPr>
          <a:xfrm>
            <a:off x="4094922" y="1616766"/>
            <a:ext cx="1736034" cy="646331"/>
          </a:xfrm>
          <a:prstGeom prst="rect">
            <a:avLst/>
          </a:prstGeom>
          <a:noFill/>
        </p:spPr>
        <p:txBody>
          <a:bodyPr wrap="square" rtlCol="0">
            <a:spAutoFit/>
          </a:bodyPr>
          <a:lstStyle/>
          <a:p>
            <a:r>
              <a:rPr lang="fr-FR"/>
              <a:t>Automate Programmable</a:t>
            </a:r>
          </a:p>
        </p:txBody>
      </p:sp>
      <p:sp>
        <p:nvSpPr>
          <p:cNvPr id="6" name="ZoneTexte 5">
            <a:extLst>
              <a:ext uri="{FF2B5EF4-FFF2-40B4-BE49-F238E27FC236}">
                <a16:creationId xmlns:a16="http://schemas.microsoft.com/office/drawing/2014/main" id="{4433F7CE-43ED-4F37-9B5F-ABBB997A8245}"/>
              </a:ext>
            </a:extLst>
          </p:cNvPr>
          <p:cNvSpPr txBox="1"/>
          <p:nvPr/>
        </p:nvSpPr>
        <p:spPr>
          <a:xfrm>
            <a:off x="4094922" y="5065002"/>
            <a:ext cx="1736034" cy="646331"/>
          </a:xfrm>
          <a:prstGeom prst="rect">
            <a:avLst/>
          </a:prstGeom>
          <a:noFill/>
        </p:spPr>
        <p:txBody>
          <a:bodyPr wrap="square" rtlCol="0">
            <a:spAutoFit/>
          </a:bodyPr>
          <a:lstStyle/>
          <a:p>
            <a:r>
              <a:rPr lang="fr-FR"/>
              <a:t>Interface de Puissance</a:t>
            </a:r>
          </a:p>
        </p:txBody>
      </p:sp>
    </p:spTree>
    <p:extLst>
      <p:ext uri="{BB962C8B-B14F-4D97-AF65-F5344CB8AC3E}">
        <p14:creationId xmlns:p14="http://schemas.microsoft.com/office/powerpoint/2010/main" val="5719168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9C01A0-B1BE-421D-8269-7285FC1B8DEA}"/>
              </a:ext>
            </a:extLst>
          </p:cNvPr>
          <p:cNvSpPr>
            <a:spLocks noGrp="1"/>
          </p:cNvSpPr>
          <p:nvPr>
            <p:ph type="title"/>
          </p:nvPr>
        </p:nvSpPr>
        <p:spPr>
          <a:xfrm>
            <a:off x="1074240" y="381000"/>
            <a:ext cx="3450482" cy="890735"/>
          </a:xfrm>
        </p:spPr>
        <p:txBody>
          <a:bodyPr>
            <a:normAutofit/>
          </a:bodyPr>
          <a:lstStyle/>
          <a:p>
            <a:r>
              <a:rPr lang="fr-FR"/>
              <a:t>Piscine &amp; pH</a:t>
            </a:r>
            <a:endParaRPr lang="fr-FR">
              <a:solidFill>
                <a:schemeClr val="tx1"/>
              </a:solidFill>
            </a:endParaRPr>
          </a:p>
        </p:txBody>
      </p:sp>
      <p:pic>
        <p:nvPicPr>
          <p:cNvPr id="5" name="Image 5" descr="Une image contenant texte, carte&#10;&#10;Description générée avec un niveau de confiance très élevé">
            <a:extLst>
              <a:ext uri="{FF2B5EF4-FFF2-40B4-BE49-F238E27FC236}">
                <a16:creationId xmlns:a16="http://schemas.microsoft.com/office/drawing/2014/main" id="{309D5132-39F4-498D-8D7C-5D0C14472539}"/>
              </a:ext>
            </a:extLst>
          </p:cNvPr>
          <p:cNvPicPr>
            <a:picLocks noGrp="1" noChangeAspect="1"/>
          </p:cNvPicPr>
          <p:nvPr>
            <p:ph idx="1"/>
          </p:nvPr>
        </p:nvPicPr>
        <p:blipFill>
          <a:blip r:embed="rId3"/>
          <a:stretch>
            <a:fillRect/>
          </a:stretch>
        </p:blipFill>
        <p:spPr>
          <a:xfrm>
            <a:off x="4865968" y="1866187"/>
            <a:ext cx="6975474" cy="4305916"/>
          </a:xfrm>
          <a:prstGeom prst="rect">
            <a:avLst/>
          </a:prstGeom>
        </p:spPr>
      </p:pic>
      <p:sp>
        <p:nvSpPr>
          <p:cNvPr id="4" name="Espace réservé du texte 3">
            <a:extLst>
              <a:ext uri="{FF2B5EF4-FFF2-40B4-BE49-F238E27FC236}">
                <a16:creationId xmlns:a16="http://schemas.microsoft.com/office/drawing/2014/main" id="{3E89E335-6983-4C09-B146-D1DF7FD668CD}"/>
              </a:ext>
            </a:extLst>
          </p:cNvPr>
          <p:cNvSpPr>
            <a:spLocks noGrp="1"/>
          </p:cNvSpPr>
          <p:nvPr>
            <p:ph type="body" sz="half" idx="2"/>
          </p:nvPr>
        </p:nvSpPr>
        <p:spPr>
          <a:xfrm>
            <a:off x="819136" y="1338243"/>
            <a:ext cx="3744970" cy="5108858"/>
          </a:xfrm>
        </p:spPr>
        <p:txBody>
          <a:bodyPr vert="horz" lIns="91440" tIns="45720" rIns="91440" bIns="45720" rtlCol="0" anchor="t">
            <a:noAutofit/>
          </a:bodyPr>
          <a:lstStyle/>
          <a:p>
            <a:pPr marL="171450" indent="-171450">
              <a:buFont typeface="Arial" pitchFamily="34" charset="0"/>
              <a:buChar char="•"/>
            </a:pPr>
            <a:r>
              <a:rPr lang="fr-FR" sz="1200"/>
              <a:t>L’eau d’une piscine doit être traitée et être maintenue avec un pH de 7 afin qu’elle reste limpide </a:t>
            </a:r>
            <a:r>
              <a:rPr lang="fr-FR" sz="1200">
                <a:solidFill>
                  <a:srgbClr val="FFFFFF"/>
                </a:solidFill>
                <a:ea typeface="+mn-lt"/>
                <a:cs typeface="+mn-lt"/>
              </a:rPr>
              <a:t>(qui ne se trouble pas) et afin que les désinfectants comme le chlore réagissent correctement.</a:t>
            </a:r>
          </a:p>
          <a:p>
            <a:pPr marL="171450" indent="-171450">
              <a:buFont typeface="Arial" pitchFamily="34" charset="0"/>
              <a:buChar char="•"/>
            </a:pPr>
            <a:r>
              <a:rPr lang="fr-FR" sz="1200">
                <a:solidFill>
                  <a:srgbClr val="FFFFFF"/>
                </a:solidFill>
                <a:ea typeface="+mn-lt"/>
                <a:cs typeface="+mn-lt"/>
              </a:rPr>
              <a:t>Des systèmes de régulateur de pH existent, en voici le fonctionnement :  </a:t>
            </a:r>
            <a:br>
              <a:rPr lang="fr-FR" sz="1200">
                <a:solidFill>
                  <a:srgbClr val="FFFFFF"/>
                </a:solidFill>
                <a:ea typeface="+mn-lt"/>
                <a:cs typeface="+mn-lt"/>
              </a:rPr>
            </a:br>
            <a:endParaRPr lang="fr-FR" sz="1200">
              <a:solidFill>
                <a:srgbClr val="FFFFFF"/>
              </a:solidFill>
              <a:ea typeface="+mn-lt"/>
              <a:cs typeface="+mn-lt"/>
            </a:endParaRPr>
          </a:p>
          <a:p>
            <a:pPr marL="171450" indent="-171450">
              <a:buFont typeface="Arial" pitchFamily="34" charset="0"/>
              <a:buChar char="•"/>
            </a:pPr>
            <a:r>
              <a:rPr lang="fr-FR" sz="1200">
                <a:solidFill>
                  <a:srgbClr val="FFFFFF"/>
                </a:solidFill>
                <a:ea typeface="+mn-lt"/>
                <a:cs typeface="+mn-lt"/>
              </a:rPr>
              <a:t>L’eau de la piscine est aspirée par une pompe électrique afin d’amener l’eau dans un filtre à sable.  </a:t>
            </a:r>
            <a:endParaRPr lang="fr-FR" sz="1200">
              <a:solidFill>
                <a:schemeClr val="tx1"/>
              </a:solidFill>
              <a:ea typeface="+mn-lt"/>
              <a:cs typeface="+mn-lt"/>
            </a:endParaRPr>
          </a:p>
          <a:p>
            <a:pPr marL="171450" indent="-171450">
              <a:buFont typeface="Arial" pitchFamily="34" charset="0"/>
              <a:buChar char="•"/>
            </a:pPr>
            <a:r>
              <a:rPr lang="fr-FR" sz="1200">
                <a:solidFill>
                  <a:srgbClr val="FFFFFF"/>
                </a:solidFill>
                <a:ea typeface="+mn-lt"/>
                <a:cs typeface="+mn-lt"/>
              </a:rPr>
              <a:t>Ce dernier permet de débarrasser l’eau des grosses impuretés.  </a:t>
            </a:r>
          </a:p>
          <a:p>
            <a:pPr marL="171450" indent="-171450">
              <a:buFont typeface="Arial" pitchFamily="34" charset="0"/>
              <a:buChar char="•"/>
            </a:pPr>
            <a:r>
              <a:rPr lang="fr-FR" sz="1200">
                <a:solidFill>
                  <a:srgbClr val="FFFFFF"/>
                </a:solidFill>
                <a:ea typeface="+mn-lt"/>
                <a:cs typeface="+mn-lt"/>
              </a:rPr>
              <a:t>En sortie de ce filtre, l’eau est analysée par un capteur de pH (une sonde). Une interface programmable traite l’information du capteur et injecte le correcteur de pH stocké dans un réservoir par l’intermédiaire d’une mini pompe électrique et d’une buse d’injection.  </a:t>
            </a:r>
          </a:p>
          <a:p>
            <a:pPr marL="171450" indent="-171450">
              <a:buFont typeface="Arial" pitchFamily="34" charset="0"/>
              <a:buChar char="•"/>
            </a:pPr>
            <a:r>
              <a:rPr lang="fr-FR" sz="1200">
                <a:solidFill>
                  <a:srgbClr val="FFFFFF"/>
                </a:solidFill>
                <a:ea typeface="+mn-lt"/>
                <a:cs typeface="+mn-lt"/>
              </a:rPr>
              <a:t>Un tableau électrique permet d’alimenter l’ensemble du système.</a:t>
            </a:r>
          </a:p>
          <a:p>
            <a:pPr marL="171450" indent="-171450">
              <a:buFont typeface="Arial" pitchFamily="34" charset="0"/>
              <a:buChar char="•"/>
            </a:pPr>
            <a:r>
              <a:rPr lang="fr-FR" sz="1200">
                <a:solidFill>
                  <a:srgbClr val="FFFFFF"/>
                </a:solidFill>
                <a:ea typeface="+mn-lt"/>
                <a:cs typeface="+mn-lt"/>
              </a:rPr>
              <a:t>Un afficheur LCD est associé à l’interface programme afin de communiquer les informations à l’utilisateur.  </a:t>
            </a:r>
            <a:br>
              <a:rPr lang="fr-FR" sz="1200">
                <a:solidFill>
                  <a:srgbClr val="FFFFFF"/>
                </a:solidFill>
                <a:ea typeface="+mn-lt"/>
                <a:cs typeface="+mn-lt"/>
              </a:rPr>
            </a:br>
            <a:br>
              <a:rPr lang="fr-FR" sz="1200">
                <a:solidFill>
                  <a:srgbClr val="FFFFFF"/>
                </a:solidFill>
                <a:ea typeface="+mn-lt"/>
                <a:cs typeface="+mn-lt"/>
              </a:rPr>
            </a:br>
            <a:br>
              <a:rPr lang="fr-FR" sz="1200">
                <a:solidFill>
                  <a:srgbClr val="FFFFFF"/>
                </a:solidFill>
                <a:ea typeface="+mn-lt"/>
                <a:cs typeface="+mn-lt"/>
              </a:rPr>
            </a:br>
            <a:r>
              <a:rPr lang="fr-FR" sz="1200">
                <a:solidFill>
                  <a:srgbClr val="FFFFFF"/>
                </a:solidFill>
                <a:ea typeface="+mn-lt"/>
                <a:cs typeface="+mn-lt"/>
              </a:rPr>
              <a:t> </a:t>
            </a:r>
            <a:br>
              <a:rPr lang="fr-FR" sz="1200">
                <a:solidFill>
                  <a:srgbClr val="FFFFFF"/>
                </a:solidFill>
                <a:ea typeface="+mn-lt"/>
                <a:cs typeface="+mn-lt"/>
              </a:rPr>
            </a:br>
            <a:endParaRPr lang="fr-FR" sz="1200"/>
          </a:p>
        </p:txBody>
      </p:sp>
    </p:spTree>
    <p:extLst>
      <p:ext uri="{BB962C8B-B14F-4D97-AF65-F5344CB8AC3E}">
        <p14:creationId xmlns:p14="http://schemas.microsoft.com/office/powerpoint/2010/main" val="24548005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2159B4-FEF6-48D7-8E7D-CE9963958459}"/>
              </a:ext>
            </a:extLst>
          </p:cNvPr>
          <p:cNvSpPr>
            <a:spLocks noGrp="1"/>
          </p:cNvSpPr>
          <p:nvPr>
            <p:ph type="title"/>
          </p:nvPr>
        </p:nvSpPr>
        <p:spPr/>
        <p:txBody>
          <a:bodyPr/>
          <a:lstStyle/>
          <a:p>
            <a:r>
              <a:rPr lang="fr-FR"/>
              <a:t>Chaînes fonctionnelles</a:t>
            </a:r>
          </a:p>
        </p:txBody>
      </p:sp>
      <p:pic>
        <p:nvPicPr>
          <p:cNvPr id="4" name="Image 4" descr="Une image contenant carte, texte&#10;&#10;Description générée avec un niveau de confiance très élevé">
            <a:extLst>
              <a:ext uri="{FF2B5EF4-FFF2-40B4-BE49-F238E27FC236}">
                <a16:creationId xmlns:a16="http://schemas.microsoft.com/office/drawing/2014/main" id="{4D4B7B3F-AF13-45F4-BC05-5BB179815B96}"/>
              </a:ext>
            </a:extLst>
          </p:cNvPr>
          <p:cNvPicPr>
            <a:picLocks noGrp="1" noChangeAspect="1"/>
          </p:cNvPicPr>
          <p:nvPr>
            <p:ph idx="1"/>
          </p:nvPr>
        </p:nvPicPr>
        <p:blipFill>
          <a:blip r:embed="rId3"/>
          <a:stretch>
            <a:fillRect/>
          </a:stretch>
        </p:blipFill>
        <p:spPr>
          <a:xfrm>
            <a:off x="1593436" y="1531522"/>
            <a:ext cx="10051014" cy="5131373"/>
          </a:xfrm>
          <a:prstGeom prst="rect">
            <a:avLst/>
          </a:prstGeom>
        </p:spPr>
      </p:pic>
    </p:spTree>
    <p:extLst>
      <p:ext uri="{BB962C8B-B14F-4D97-AF65-F5344CB8AC3E}">
        <p14:creationId xmlns:p14="http://schemas.microsoft.com/office/powerpoint/2010/main" val="29467545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81F2ED-C030-4120-9E1F-DC783E84AD3D}"/>
              </a:ext>
            </a:extLst>
          </p:cNvPr>
          <p:cNvSpPr>
            <a:spLocks noGrp="1"/>
          </p:cNvSpPr>
          <p:nvPr>
            <p:ph type="title"/>
          </p:nvPr>
        </p:nvSpPr>
        <p:spPr/>
        <p:txBody>
          <a:bodyPr/>
          <a:lstStyle/>
          <a:p>
            <a:r>
              <a:rPr lang="fr-FR"/>
              <a:t>Algorigramme</a:t>
            </a:r>
          </a:p>
        </p:txBody>
      </p:sp>
      <p:pic>
        <p:nvPicPr>
          <p:cNvPr id="5" name="Image 5" descr="Une image contenant capture d’écran&#10;&#10;Description générée avec un niveau de confiance élevé">
            <a:extLst>
              <a:ext uri="{FF2B5EF4-FFF2-40B4-BE49-F238E27FC236}">
                <a16:creationId xmlns:a16="http://schemas.microsoft.com/office/drawing/2014/main" id="{84E701FA-24FE-4957-95EB-EE93F75141FD}"/>
              </a:ext>
            </a:extLst>
          </p:cNvPr>
          <p:cNvPicPr>
            <a:picLocks noGrp="1" noChangeAspect="1"/>
          </p:cNvPicPr>
          <p:nvPr>
            <p:ph idx="1"/>
          </p:nvPr>
        </p:nvPicPr>
        <p:blipFill>
          <a:blip r:embed="rId2"/>
          <a:stretch>
            <a:fillRect/>
          </a:stretch>
        </p:blipFill>
        <p:spPr>
          <a:xfrm>
            <a:off x="4901395" y="253486"/>
            <a:ext cx="5183031" cy="1628775"/>
          </a:xfrm>
          <a:prstGeom prst="rect">
            <a:avLst/>
          </a:prstGeom>
        </p:spPr>
      </p:pic>
      <p:sp>
        <p:nvSpPr>
          <p:cNvPr id="4" name="Espace réservé du texte 3">
            <a:extLst>
              <a:ext uri="{FF2B5EF4-FFF2-40B4-BE49-F238E27FC236}">
                <a16:creationId xmlns:a16="http://schemas.microsoft.com/office/drawing/2014/main" id="{7D580108-677C-451C-9B24-376319E277A5}"/>
              </a:ext>
            </a:extLst>
          </p:cNvPr>
          <p:cNvSpPr>
            <a:spLocks noGrp="1"/>
          </p:cNvSpPr>
          <p:nvPr>
            <p:ph type="body" sz="half" idx="2"/>
          </p:nvPr>
        </p:nvSpPr>
        <p:spPr/>
        <p:txBody>
          <a:bodyPr vert="horz" lIns="91440" tIns="45720" rIns="91440" bIns="45720" rtlCol="0" anchor="t">
            <a:normAutofit lnSpcReduction="10000"/>
          </a:bodyPr>
          <a:lstStyle/>
          <a:p>
            <a:r>
              <a:rPr lang="fr-FR"/>
              <a:t>Dans une piscine, le pH doit être idéalement à 7. </a:t>
            </a:r>
          </a:p>
          <a:p>
            <a:r>
              <a:rPr lang="fr-FR"/>
              <a:t>Pour augmenter le pH, le système ajoute du « pH+ » et pour le diminuer du « pH- ».</a:t>
            </a:r>
            <a:br>
              <a:rPr lang="fr-FR">
                <a:solidFill>
                  <a:srgbClr val="FFFFFF"/>
                </a:solidFill>
                <a:ea typeface="+mn-lt"/>
                <a:cs typeface="+mn-lt"/>
              </a:rPr>
            </a:br>
            <a:endParaRPr lang="fr-FR"/>
          </a:p>
          <a:p>
            <a:r>
              <a:rPr lang="fr-FR"/>
              <a:t>Les deux correcteurs de pH étant stockés dans deux réservoirs différents, deux mini pompes électriques permettent d’aspirer l’un ou l’autre des correcteurs de pH.  </a:t>
            </a:r>
            <a:br>
              <a:rPr lang="fr-FR"/>
            </a:br>
            <a:endParaRPr lang="fr-FR"/>
          </a:p>
        </p:txBody>
      </p:sp>
      <p:pic>
        <p:nvPicPr>
          <p:cNvPr id="7" name="Image 7">
            <a:extLst>
              <a:ext uri="{FF2B5EF4-FFF2-40B4-BE49-F238E27FC236}">
                <a16:creationId xmlns:a16="http://schemas.microsoft.com/office/drawing/2014/main" id="{514C4B53-5E6F-421E-B09E-69517E5E07AD}"/>
              </a:ext>
            </a:extLst>
          </p:cNvPr>
          <p:cNvPicPr>
            <a:picLocks noChangeAspect="1"/>
          </p:cNvPicPr>
          <p:nvPr/>
        </p:nvPicPr>
        <p:blipFill>
          <a:blip r:embed="rId3"/>
          <a:stretch>
            <a:fillRect/>
          </a:stretch>
        </p:blipFill>
        <p:spPr>
          <a:xfrm>
            <a:off x="5092718" y="1881740"/>
            <a:ext cx="4805375" cy="4709965"/>
          </a:xfrm>
          <a:prstGeom prst="rect">
            <a:avLst/>
          </a:prstGeom>
        </p:spPr>
      </p:pic>
    </p:spTree>
    <p:extLst>
      <p:ext uri="{BB962C8B-B14F-4D97-AF65-F5344CB8AC3E}">
        <p14:creationId xmlns:p14="http://schemas.microsoft.com/office/powerpoint/2010/main" val="37263186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C002F4-1520-4A74-BF9C-8A6F6E97F4E7}"/>
              </a:ext>
            </a:extLst>
          </p:cNvPr>
          <p:cNvSpPr>
            <a:spLocks noGrp="1"/>
          </p:cNvSpPr>
          <p:nvPr>
            <p:ph type="title"/>
          </p:nvPr>
        </p:nvSpPr>
        <p:spPr/>
        <p:txBody>
          <a:bodyPr/>
          <a:lstStyle/>
          <a:p>
            <a:r>
              <a:rPr lang="fr-FR"/>
              <a:t>Câblage du système</a:t>
            </a:r>
          </a:p>
        </p:txBody>
      </p:sp>
      <p:pic>
        <p:nvPicPr>
          <p:cNvPr id="4" name="Image 4">
            <a:extLst>
              <a:ext uri="{FF2B5EF4-FFF2-40B4-BE49-F238E27FC236}">
                <a16:creationId xmlns:a16="http://schemas.microsoft.com/office/drawing/2014/main" id="{94805177-2743-4753-9985-540DAD9ADEE6}"/>
              </a:ext>
            </a:extLst>
          </p:cNvPr>
          <p:cNvPicPr>
            <a:picLocks noGrp="1" noChangeAspect="1"/>
          </p:cNvPicPr>
          <p:nvPr>
            <p:ph idx="1"/>
          </p:nvPr>
        </p:nvPicPr>
        <p:blipFill>
          <a:blip r:embed="rId3"/>
          <a:stretch>
            <a:fillRect/>
          </a:stretch>
        </p:blipFill>
        <p:spPr>
          <a:xfrm>
            <a:off x="1387759" y="1967582"/>
            <a:ext cx="9782175" cy="3523277"/>
          </a:xfrm>
          <a:prstGeom prst="rect">
            <a:avLst/>
          </a:prstGeom>
        </p:spPr>
      </p:pic>
    </p:spTree>
    <p:extLst>
      <p:ext uri="{BB962C8B-B14F-4D97-AF65-F5344CB8AC3E}">
        <p14:creationId xmlns:p14="http://schemas.microsoft.com/office/powerpoint/2010/main" val="7564845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98EE20-3D7A-451B-8CAF-3F962AEF56E7}"/>
              </a:ext>
            </a:extLst>
          </p:cNvPr>
          <p:cNvSpPr>
            <a:spLocks noGrp="1"/>
          </p:cNvSpPr>
          <p:nvPr>
            <p:ph type="title"/>
          </p:nvPr>
        </p:nvSpPr>
        <p:spPr>
          <a:xfrm>
            <a:off x="1593436" y="177800"/>
            <a:ext cx="9782801" cy="543075"/>
          </a:xfrm>
        </p:spPr>
        <p:txBody>
          <a:bodyPr>
            <a:normAutofit fontScale="90000"/>
          </a:bodyPr>
          <a:lstStyle/>
          <a:p>
            <a:r>
              <a:rPr lang="fr-FR"/>
              <a:t>Programmes proposés</a:t>
            </a:r>
          </a:p>
        </p:txBody>
      </p:sp>
      <p:pic>
        <p:nvPicPr>
          <p:cNvPr id="5" name="Image 5" descr="Une image contenant capture d’écran&#10;&#10;Description générée avec un niveau de confiance très élevé">
            <a:extLst>
              <a:ext uri="{FF2B5EF4-FFF2-40B4-BE49-F238E27FC236}">
                <a16:creationId xmlns:a16="http://schemas.microsoft.com/office/drawing/2014/main" id="{E428ACE3-784B-4D09-962A-113E6DC448DF}"/>
              </a:ext>
            </a:extLst>
          </p:cNvPr>
          <p:cNvPicPr>
            <a:picLocks noGrp="1" noChangeAspect="1"/>
          </p:cNvPicPr>
          <p:nvPr>
            <p:ph sz="half" idx="1"/>
          </p:nvPr>
        </p:nvPicPr>
        <p:blipFill>
          <a:blip r:embed="rId2"/>
          <a:stretch>
            <a:fillRect/>
          </a:stretch>
        </p:blipFill>
        <p:spPr>
          <a:xfrm>
            <a:off x="1560928" y="1678954"/>
            <a:ext cx="4118713" cy="3089857"/>
          </a:xfrm>
          <a:prstGeom prst="rect">
            <a:avLst/>
          </a:prstGeom>
        </p:spPr>
      </p:pic>
      <p:pic>
        <p:nvPicPr>
          <p:cNvPr id="7" name="Image 7" descr="Une image contenant capture d’écran&#10;&#10;Description générée avec un niveau de confiance très élevé">
            <a:extLst>
              <a:ext uri="{FF2B5EF4-FFF2-40B4-BE49-F238E27FC236}">
                <a16:creationId xmlns:a16="http://schemas.microsoft.com/office/drawing/2014/main" id="{2B1AC708-1C8F-4F40-9FB0-19B32F27EFC0}"/>
              </a:ext>
            </a:extLst>
          </p:cNvPr>
          <p:cNvPicPr>
            <a:picLocks noGrp="1" noChangeAspect="1"/>
          </p:cNvPicPr>
          <p:nvPr>
            <p:ph sz="half" idx="2"/>
          </p:nvPr>
        </p:nvPicPr>
        <p:blipFill>
          <a:blip r:embed="rId3"/>
          <a:stretch>
            <a:fillRect/>
          </a:stretch>
        </p:blipFill>
        <p:spPr>
          <a:xfrm>
            <a:off x="7779558" y="215511"/>
            <a:ext cx="4005226" cy="3053749"/>
          </a:xfrm>
          <a:prstGeom prst="rect">
            <a:avLst/>
          </a:prstGeom>
        </p:spPr>
      </p:pic>
      <p:pic>
        <p:nvPicPr>
          <p:cNvPr id="9" name="Image 9" descr="Une image contenant capture d’écran&#10;&#10;Description générée avec un niveau de confiance très élevé">
            <a:extLst>
              <a:ext uri="{FF2B5EF4-FFF2-40B4-BE49-F238E27FC236}">
                <a16:creationId xmlns:a16="http://schemas.microsoft.com/office/drawing/2014/main" id="{0C6B13E5-F9B0-459C-9646-CECE627B0EEC}"/>
              </a:ext>
            </a:extLst>
          </p:cNvPr>
          <p:cNvPicPr>
            <a:picLocks noChangeAspect="1"/>
          </p:cNvPicPr>
          <p:nvPr/>
        </p:nvPicPr>
        <p:blipFill>
          <a:blip r:embed="rId4"/>
          <a:stretch>
            <a:fillRect/>
          </a:stretch>
        </p:blipFill>
        <p:spPr>
          <a:xfrm>
            <a:off x="7779559" y="3475032"/>
            <a:ext cx="4084125" cy="3103595"/>
          </a:xfrm>
          <a:prstGeom prst="rect">
            <a:avLst/>
          </a:prstGeom>
        </p:spPr>
      </p:pic>
      <p:sp>
        <p:nvSpPr>
          <p:cNvPr id="11" name="ZoneTexte 10">
            <a:extLst>
              <a:ext uri="{FF2B5EF4-FFF2-40B4-BE49-F238E27FC236}">
                <a16:creationId xmlns:a16="http://schemas.microsoft.com/office/drawing/2014/main" id="{CB4FD7C2-3857-4746-A9B8-33DBE34B8FB5}"/>
              </a:ext>
            </a:extLst>
          </p:cNvPr>
          <p:cNvSpPr txBox="1"/>
          <p:nvPr/>
        </p:nvSpPr>
        <p:spPr>
          <a:xfrm>
            <a:off x="1560928" y="823654"/>
            <a:ext cx="6094412" cy="92333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a:t>Ci-dessus, le câblage actuel du système, quel programme parmi les trois proposés est le plus adapté</a:t>
            </a:r>
            <a:br>
              <a:rPr lang="fr-FR"/>
            </a:br>
            <a:r>
              <a:rPr lang="fr-FR"/>
              <a:t>au fonctionnement souhaité ? Réponse à justifier. </a:t>
            </a:r>
          </a:p>
        </p:txBody>
      </p:sp>
      <p:pic>
        <p:nvPicPr>
          <p:cNvPr id="12" name="Image 12">
            <a:extLst>
              <a:ext uri="{FF2B5EF4-FFF2-40B4-BE49-F238E27FC236}">
                <a16:creationId xmlns:a16="http://schemas.microsoft.com/office/drawing/2014/main" id="{3D4FFDFB-9277-4704-88E0-406923C3ABC3}"/>
              </a:ext>
            </a:extLst>
          </p:cNvPr>
          <p:cNvPicPr>
            <a:picLocks noChangeAspect="1"/>
          </p:cNvPicPr>
          <p:nvPr/>
        </p:nvPicPr>
        <p:blipFill>
          <a:blip r:embed="rId5"/>
          <a:stretch>
            <a:fillRect/>
          </a:stretch>
        </p:blipFill>
        <p:spPr>
          <a:xfrm>
            <a:off x="1315530" y="5102210"/>
            <a:ext cx="6469299" cy="1676103"/>
          </a:xfrm>
          <a:prstGeom prst="rect">
            <a:avLst/>
          </a:prstGeom>
        </p:spPr>
      </p:pic>
    </p:spTree>
    <p:extLst>
      <p:ext uri="{BB962C8B-B14F-4D97-AF65-F5344CB8AC3E}">
        <p14:creationId xmlns:p14="http://schemas.microsoft.com/office/powerpoint/2010/main" val="34126659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Maths 16x9">
  <a:themeElements>
    <a:clrScheme name="Maths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28882EF-8483-452E-ADFB-02067D56F72B}">
  <ds:schemaRefs>
    <ds:schemaRef ds:uri="http://purl.org/dc/elements/1.1/"/>
    <ds:schemaRef ds:uri="http://purl.org/dc/terms/"/>
    <ds:schemaRef ds:uri="http://schemas.microsoft.com/internal/obd"/>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763940C-480C-4D93-B5B4-BAA891CEADDB}">
  <ds:schemaRefs>
    <ds:schemaRef ds:uri="http://schemas.microsoft.com/sharepoint/v3/contenttype/forms"/>
  </ds:schemaRefs>
</ds:datastoreItem>
</file>

<file path=customXml/itemProps3.xml><?xml version="1.0" encoding="utf-8"?>
<ds:datastoreItem xmlns:ds="http://schemas.openxmlformats.org/officeDocument/2006/customXml" ds:itemID="{20B895F5-7F43-4073-919C-BA6E32AC0200}">
  <ds:schemaRefs>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9</Slides>
  <Notes>3</Notes>
  <HiddenSlides>0</HiddenSlide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Maths 16x9</vt:lpstr>
      <vt:lpstr>Chaîne d'information &amp; Chaîne d'énergie</vt:lpstr>
      <vt:lpstr>PowerPoint Presentation</vt:lpstr>
      <vt:lpstr>Un store automatique : Description du système</vt:lpstr>
      <vt:lpstr>Chaînes fonctionnelles</vt:lpstr>
      <vt:lpstr>Piscine &amp; pH</vt:lpstr>
      <vt:lpstr>Chaînes fonctionnelles</vt:lpstr>
      <vt:lpstr>Algorigramme</vt:lpstr>
      <vt:lpstr>Câblage du système</vt:lpstr>
      <vt:lpstr>Programmes proposés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Chaîne d'information &amp; Chaîne d'énergie</dc:title>
  <cp:revision>1</cp:revision>
  <dcterms:modified xsi:type="dcterms:W3CDTF">2018-04-11T12:46:41Z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y fmtid="{D5CDD505-2E9C-101B-9397-08002B2CF9AE}" pid="3" name="IsMyDocuments">
    <vt:bool>true</vt:bool>
  </property>
</Properties>
</file>